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6.xml" ContentType="application/vnd.openxmlformats-officedocument.presentationml.tags+xml"/>
  <Override PartName="/ppt/notesSlides/notesSlide35.xml" ContentType="application/vnd.openxmlformats-officedocument.presentationml.notesSlide+xml"/>
  <Override PartName="/ppt/tags/tag2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8.xml" ContentType="application/vnd.openxmlformats-officedocument.presentationml.tags+xml"/>
  <Override PartName="/ppt/notesSlides/notesSlide38.xml" ContentType="application/vnd.openxmlformats-officedocument.presentationml.notesSlide+xml"/>
  <Override PartName="/ppt/tags/tag29.xml" ContentType="application/vnd.openxmlformats-officedocument.presentationml.tags+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0.xml" ContentType="application/vnd.openxmlformats-officedocument.presentationml.tags+xml"/>
  <Override PartName="/ppt/notesSlides/notesSlide40.xml" ContentType="application/vnd.openxmlformats-officedocument.presentationml.notesSlide+xml"/>
  <Override PartName="/ppt/tags/tag31.xml" ContentType="application/vnd.openxmlformats-officedocument.presentationml.tags+xml"/>
  <Override PartName="/ppt/notesSlides/notesSlide41.xml" ContentType="application/vnd.openxmlformats-officedocument.presentationml.notesSlide+xml"/>
  <Override PartName="/ppt/tags/tag3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3.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34.xml" ContentType="application/vnd.openxmlformats-officedocument.presentationml.tags+xml"/>
  <Override PartName="/ppt/notesSlides/notesSlide46.xml" ContentType="application/vnd.openxmlformats-officedocument.presentationml.notesSlide+xml"/>
  <Override PartName="/ppt/tags/tag35.xml" ContentType="application/vnd.openxmlformats-officedocument.presentationml.tags+xml"/>
  <Override PartName="/ppt/notesSlides/notesSlide47.xml" ContentType="application/vnd.openxmlformats-officedocument.presentationml.notesSlide+xml"/>
  <Override PartName="/ppt/tags/tag36.xml" ContentType="application/vnd.openxmlformats-officedocument.presentationml.tags+xml"/>
  <Override PartName="/ppt/notesSlides/notesSlide48.xml" ContentType="application/vnd.openxmlformats-officedocument.presentationml.notesSlide+xml"/>
  <Override PartName="/ppt/tags/tag37.xml" ContentType="application/vnd.openxmlformats-officedocument.presentationml.tags+xml"/>
  <Override PartName="/ppt/notesSlides/notesSlide49.xml" ContentType="application/vnd.openxmlformats-officedocument.presentationml.notesSlide+xml"/>
  <Override PartName="/ppt/tags/tag38.xml" ContentType="application/vnd.openxmlformats-officedocument.presentationml.tags+xml"/>
  <Override PartName="/ppt/notesSlides/notesSlide50.xml" ContentType="application/vnd.openxmlformats-officedocument.presentationml.notesSlide+xml"/>
  <Override PartName="/ppt/tags/tag39.xml" ContentType="application/vnd.openxmlformats-officedocument.presentationml.tags+xml"/>
  <Override PartName="/ppt/notesSlides/notesSlide51.xml" ContentType="application/vnd.openxmlformats-officedocument.presentationml.notesSlide+xml"/>
  <Override PartName="/ppt/tags/tag40.xml" ContentType="application/vnd.openxmlformats-officedocument.presentationml.tags+xml"/>
  <Override PartName="/ppt/notesSlides/notesSlide52.xml" ContentType="application/vnd.openxmlformats-officedocument.presentationml.notesSlide+xml"/>
  <Override PartName="/ppt/tags/tag41.xml" ContentType="application/vnd.openxmlformats-officedocument.presentationml.tags+xml"/>
  <Override PartName="/ppt/notesSlides/notesSlide53.xml" ContentType="application/vnd.openxmlformats-officedocument.presentationml.notesSlide+xml"/>
  <Override PartName="/ppt/tags/tag42.xml" ContentType="application/vnd.openxmlformats-officedocument.presentationml.tags+xml"/>
  <Override PartName="/ppt/notesSlides/notesSlide54.xml" ContentType="application/vnd.openxmlformats-officedocument.presentationml.notesSlide+xml"/>
  <Override PartName="/ppt/tags/tag43.xml" ContentType="application/vnd.openxmlformats-officedocument.presentationml.tags+xml"/>
  <Override PartName="/ppt/notesSlides/notesSlide55.xml" ContentType="application/vnd.openxmlformats-officedocument.presentationml.notesSlide+xml"/>
  <Override PartName="/ppt/tags/tag44.xml" ContentType="application/vnd.openxmlformats-officedocument.presentationml.tags+xml"/>
  <Override PartName="/ppt/notesSlides/notesSlide56.xml" ContentType="application/vnd.openxmlformats-officedocument.presentationml.notesSlide+xml"/>
  <Override PartName="/ppt/tags/tag45.xml" ContentType="application/vnd.openxmlformats-officedocument.presentationml.tags+xml"/>
  <Override PartName="/ppt/notesSlides/notesSlide57.xml" ContentType="application/vnd.openxmlformats-officedocument.presentationml.notesSlide+xml"/>
  <Override PartName="/ppt/tags/tag46.xml" ContentType="application/vnd.openxmlformats-officedocument.presentationml.tags+xml"/>
  <Override PartName="/ppt/notesSlides/notesSlide58.xml" ContentType="application/vnd.openxmlformats-officedocument.presentationml.notesSlide+xml"/>
  <Override PartName="/ppt/tags/tag47.xml" ContentType="application/vnd.openxmlformats-officedocument.presentationml.tags+xml"/>
  <Override PartName="/ppt/notesSlides/notesSlide59.xml" ContentType="application/vnd.openxmlformats-officedocument.presentationml.notesSlide+xml"/>
  <Override PartName="/ppt/tags/tag48.xml" ContentType="application/vnd.openxmlformats-officedocument.presentationml.tags+xml"/>
  <Override PartName="/ppt/notesSlides/notesSlide60.xml" ContentType="application/vnd.openxmlformats-officedocument.presentationml.notesSlide+xml"/>
  <Override PartName="/ppt/tags/tag49.xml" ContentType="application/vnd.openxmlformats-officedocument.presentationml.tags+xml"/>
  <Override PartName="/ppt/notesSlides/notesSlide61.xml" ContentType="application/vnd.openxmlformats-officedocument.presentationml.notesSlide+xml"/>
  <Override PartName="/ppt/tags/tag50.xml" ContentType="application/vnd.openxmlformats-officedocument.presentationml.tags+xml"/>
  <Override PartName="/ppt/notesSlides/notesSlide62.xml" ContentType="application/vnd.openxmlformats-officedocument.presentationml.notesSlide+xml"/>
  <Override PartName="/ppt/tags/tag51.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52.xml" ContentType="application/vnd.openxmlformats-officedocument.presentationml.tags+xml"/>
  <Override PartName="/ppt/notesSlides/notesSlide65.xml" ContentType="application/vnd.openxmlformats-officedocument.presentationml.notesSlide+xml"/>
  <Override PartName="/ppt/tags/tag53.xml" ContentType="application/vnd.openxmlformats-officedocument.presentationml.tags+xml"/>
  <Override PartName="/ppt/notesSlides/notesSlide66.xml" ContentType="application/vnd.openxmlformats-officedocument.presentationml.notesSlide+xml"/>
  <Override PartName="/ppt/tags/tag54.xml" ContentType="application/vnd.openxmlformats-officedocument.presentationml.tags+xml"/>
  <Override PartName="/ppt/notesSlides/notesSlide67.xml" ContentType="application/vnd.openxmlformats-officedocument.presentationml.notesSlide+xml"/>
  <Override PartName="/ppt/tags/tag55.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56.xml" ContentType="application/vnd.openxmlformats-officedocument.presentationml.tags+xml"/>
  <Override PartName="/ppt/notesSlides/notesSlide70.xml" ContentType="application/vnd.openxmlformats-officedocument.presentationml.notesSlide+xml"/>
  <Override PartName="/ppt/tags/tag57.xml" ContentType="application/vnd.openxmlformats-officedocument.presentationml.tags+xml"/>
  <Override PartName="/ppt/notesSlides/notesSlide71.xml" ContentType="application/vnd.openxmlformats-officedocument.presentationml.notesSlide+xml"/>
  <Override PartName="/ppt/tags/tag58.xml" ContentType="application/vnd.openxmlformats-officedocument.presentationml.tags+xml"/>
  <Override PartName="/ppt/notesSlides/notesSlide72.xml" ContentType="application/vnd.openxmlformats-officedocument.presentationml.notesSlide+xml"/>
  <Override PartName="/ppt/tags/tag59.xml" ContentType="application/vnd.openxmlformats-officedocument.presentationml.tags+xml"/>
  <Override PartName="/ppt/notesSlides/notesSlide73.xml" ContentType="application/vnd.openxmlformats-officedocument.presentationml.notesSlide+xml"/>
  <Override PartName="/ppt/tags/tag60.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61.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62.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63.xml" ContentType="application/vnd.openxmlformats-officedocument.presentationml.tags+xml"/>
  <Override PartName="/ppt/notesSlides/notesSlide80.xml" ContentType="application/vnd.openxmlformats-officedocument.presentationml.notesSlide+xml"/>
  <Override PartName="/ppt/tags/tag64.xml" ContentType="application/vnd.openxmlformats-officedocument.presentationml.tags+xml"/>
  <Override PartName="/ppt/notesSlides/notesSlide81.xml" ContentType="application/vnd.openxmlformats-officedocument.presentationml.notesSlide+xml"/>
  <Override PartName="/ppt/tags/tag65.xml" ContentType="application/vnd.openxmlformats-officedocument.presentationml.tags+xml"/>
  <Override PartName="/ppt/notesSlides/notesSlide82.xml" ContentType="application/vnd.openxmlformats-officedocument.presentationml.notesSlide+xml"/>
  <Override PartName="/ppt/tags/tag66.xml" ContentType="application/vnd.openxmlformats-officedocument.presentationml.tags+xml"/>
  <Override PartName="/ppt/notesSlides/notesSlide83.xml" ContentType="application/vnd.openxmlformats-officedocument.presentationml.notesSlide+xml"/>
  <Override PartName="/ppt/tags/tag67.xml" ContentType="application/vnd.openxmlformats-officedocument.presentationml.tags+xml"/>
  <Override PartName="/ppt/notesSlides/notesSlide84.xml" ContentType="application/vnd.openxmlformats-officedocument.presentationml.notesSlide+xml"/>
  <Override PartName="/ppt/tags/tag68.xml" ContentType="application/vnd.openxmlformats-officedocument.presentationml.tags+xml"/>
  <Override PartName="/ppt/notesSlides/notesSlide85.xml" ContentType="application/vnd.openxmlformats-officedocument.presentationml.notesSlide+xml"/>
  <Override PartName="/ppt/tags/tag69.xml" ContentType="application/vnd.openxmlformats-officedocument.presentationml.tags+xml"/>
  <Override PartName="/ppt/notesSlides/notesSlide86.xml" ContentType="application/vnd.openxmlformats-officedocument.presentationml.notesSlide+xml"/>
  <Override PartName="/ppt/tags/tag70.xml" ContentType="application/vnd.openxmlformats-officedocument.presentationml.tags+xml"/>
  <Override PartName="/ppt/notesSlides/notesSlide87.xml" ContentType="application/vnd.openxmlformats-officedocument.presentationml.notesSlide+xml"/>
  <Override PartName="/ppt/tags/tag71.xml" ContentType="application/vnd.openxmlformats-officedocument.presentationml.tags+xml"/>
  <Override PartName="/ppt/notesSlides/notesSlide88.xml" ContentType="application/vnd.openxmlformats-officedocument.presentationml.notesSlide+xml"/>
  <Override PartName="/ppt/tags/tag72.xml" ContentType="application/vnd.openxmlformats-officedocument.presentationml.tags+xml"/>
  <Override PartName="/ppt/notesSlides/notesSlide89.xml" ContentType="application/vnd.openxmlformats-officedocument.presentationml.notesSlide+xml"/>
  <Override PartName="/ppt/tags/tag73.xml" ContentType="application/vnd.openxmlformats-officedocument.presentationml.tag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tags/tag74.xml" ContentType="application/vnd.openxmlformats-officedocument.presentationml.tags+xml"/>
  <Override PartName="/ppt/notesSlides/notesSlide92.xml" ContentType="application/vnd.openxmlformats-officedocument.presentationml.notesSlide+xml"/>
  <Override PartName="/ppt/tags/tag75.xml" ContentType="application/vnd.openxmlformats-officedocument.presentationml.tags+xml"/>
  <Override PartName="/ppt/notesSlides/notesSlide93.xml" ContentType="application/vnd.openxmlformats-officedocument.presentationml.notesSlide+xml"/>
  <Override PartName="/ppt/tags/tag76.xml" ContentType="application/vnd.openxmlformats-officedocument.presentationml.tags+xml"/>
  <Override PartName="/ppt/notesSlides/notesSlide94.xml" ContentType="application/vnd.openxmlformats-officedocument.presentationml.notesSlide+xml"/>
  <Override PartName="/ppt/tags/tag77.xml" ContentType="application/vnd.openxmlformats-officedocument.presentationml.tags+xml"/>
  <Override PartName="/ppt/notesSlides/notesSlide95.xml" ContentType="application/vnd.openxmlformats-officedocument.presentationml.notesSlide+xml"/>
  <Override PartName="/ppt/tags/tag78.xml" ContentType="application/vnd.openxmlformats-officedocument.presentationml.tags+xml"/>
  <Override PartName="/ppt/notesSlides/notesSlide96.xml" ContentType="application/vnd.openxmlformats-officedocument.presentationml.notesSlide+xml"/>
  <Override PartName="/ppt/tags/tag79.xml" ContentType="application/vnd.openxmlformats-officedocument.presentationml.tags+xml"/>
  <Override PartName="/ppt/notesSlides/notesSlide97.xml" ContentType="application/vnd.openxmlformats-officedocument.presentationml.notesSlide+xml"/>
  <Override PartName="/ppt/tags/tag80.xml" ContentType="application/vnd.openxmlformats-officedocument.presentationml.tags+xml"/>
  <Override PartName="/ppt/notesSlides/notesSlide98.xml" ContentType="application/vnd.openxmlformats-officedocument.presentationml.notesSlide+xml"/>
  <Override PartName="/ppt/tags/tag81.xml" ContentType="application/vnd.openxmlformats-officedocument.presentationml.tags+xml"/>
  <Override PartName="/ppt/notesSlides/notesSlide99.xml" ContentType="application/vnd.openxmlformats-officedocument.presentationml.notesSlide+xml"/>
  <Override PartName="/ppt/tags/tag82.xml" ContentType="application/vnd.openxmlformats-officedocument.presentationml.tags+xml"/>
  <Override PartName="/ppt/notesSlides/notesSlide100.xml" ContentType="application/vnd.openxmlformats-officedocument.presentationml.notesSlide+xml"/>
  <Override PartName="/ppt/tags/tag83.xml" ContentType="application/vnd.openxmlformats-officedocument.presentationml.tags+xml"/>
  <Override PartName="/ppt/notesSlides/notesSlide101.xml" ContentType="application/vnd.openxmlformats-officedocument.presentationml.notesSlide+xml"/>
  <Override PartName="/ppt/tags/tag84.xml" ContentType="application/vnd.openxmlformats-officedocument.presentationml.tags+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84" r:id="rId1"/>
  </p:sldMasterIdLst>
  <p:notesMasterIdLst>
    <p:notesMasterId r:id="rId114"/>
  </p:notesMasterIdLst>
  <p:handoutMasterIdLst>
    <p:handoutMasterId r:id="rId115"/>
  </p:handoutMasterIdLst>
  <p:sldIdLst>
    <p:sldId id="883" r:id="rId2"/>
    <p:sldId id="808" r:id="rId3"/>
    <p:sldId id="809" r:id="rId4"/>
    <p:sldId id="810" r:id="rId5"/>
    <p:sldId id="752" r:id="rId6"/>
    <p:sldId id="887" r:id="rId7"/>
    <p:sldId id="896" r:id="rId8"/>
    <p:sldId id="897" r:id="rId9"/>
    <p:sldId id="627" r:id="rId10"/>
    <p:sldId id="622" r:id="rId11"/>
    <p:sldId id="845" r:id="rId12"/>
    <p:sldId id="770" r:id="rId13"/>
    <p:sldId id="628" r:id="rId14"/>
    <p:sldId id="836" r:id="rId15"/>
    <p:sldId id="838" r:id="rId16"/>
    <p:sldId id="867" r:id="rId17"/>
    <p:sldId id="843" r:id="rId18"/>
    <p:sldId id="837" r:id="rId19"/>
    <p:sldId id="839" r:id="rId20"/>
    <p:sldId id="840" r:id="rId21"/>
    <p:sldId id="815" r:id="rId22"/>
    <p:sldId id="794" r:id="rId23"/>
    <p:sldId id="888" r:id="rId24"/>
    <p:sldId id="889" r:id="rId25"/>
    <p:sldId id="614" r:id="rId26"/>
    <p:sldId id="705" r:id="rId27"/>
    <p:sldId id="704" r:id="rId28"/>
    <p:sldId id="615" r:id="rId29"/>
    <p:sldId id="643" r:id="rId30"/>
    <p:sldId id="635" r:id="rId31"/>
    <p:sldId id="636" r:id="rId32"/>
    <p:sldId id="878" r:id="rId33"/>
    <p:sldId id="879" r:id="rId34"/>
    <p:sldId id="638" r:id="rId35"/>
    <p:sldId id="872" r:id="rId36"/>
    <p:sldId id="623" r:id="rId37"/>
    <p:sldId id="617" r:id="rId38"/>
    <p:sldId id="806" r:id="rId39"/>
    <p:sldId id="755" r:id="rId40"/>
    <p:sldId id="707" r:id="rId41"/>
    <p:sldId id="708" r:id="rId42"/>
    <p:sldId id="709" r:id="rId43"/>
    <p:sldId id="750" r:id="rId44"/>
    <p:sldId id="819" r:id="rId45"/>
    <p:sldId id="890" r:id="rId46"/>
    <p:sldId id="891" r:id="rId47"/>
    <p:sldId id="898" r:id="rId48"/>
    <p:sldId id="899" r:id="rId49"/>
    <p:sldId id="900" r:id="rId50"/>
    <p:sldId id="901" r:id="rId51"/>
    <p:sldId id="658" r:id="rId52"/>
    <p:sldId id="665" r:id="rId53"/>
    <p:sldId id="817" r:id="rId54"/>
    <p:sldId id="632" r:id="rId55"/>
    <p:sldId id="666" r:id="rId56"/>
    <p:sldId id="664" r:id="rId57"/>
    <p:sldId id="663" r:id="rId58"/>
    <p:sldId id="698" r:id="rId59"/>
    <p:sldId id="700" r:id="rId60"/>
    <p:sldId id="875" r:id="rId61"/>
    <p:sldId id="876" r:id="rId62"/>
    <p:sldId id="701" r:id="rId63"/>
    <p:sldId id="702" r:id="rId64"/>
    <p:sldId id="818" r:id="rId65"/>
    <p:sldId id="772" r:id="rId66"/>
    <p:sldId id="773" r:id="rId67"/>
    <p:sldId id="775" r:id="rId68"/>
    <p:sldId id="868" r:id="rId69"/>
    <p:sldId id="777" r:id="rId70"/>
    <p:sldId id="778" r:id="rId71"/>
    <p:sldId id="782" r:id="rId72"/>
    <p:sldId id="757" r:id="rId73"/>
    <p:sldId id="892" r:id="rId74"/>
    <p:sldId id="893" r:id="rId75"/>
    <p:sldId id="902" r:id="rId76"/>
    <p:sldId id="903" r:id="rId77"/>
    <p:sldId id="904" r:id="rId78"/>
    <p:sldId id="905" r:id="rId79"/>
    <p:sldId id="675" r:id="rId80"/>
    <p:sldId id="672" r:id="rId81"/>
    <p:sldId id="673" r:id="rId82"/>
    <p:sldId id="796" r:id="rId83"/>
    <p:sldId id="797" r:id="rId84"/>
    <p:sldId id="882" r:id="rId85"/>
    <p:sldId id="800" r:id="rId86"/>
    <p:sldId id="801" r:id="rId87"/>
    <p:sldId id="802" r:id="rId88"/>
    <p:sldId id="857" r:id="rId89"/>
    <p:sldId id="804" r:id="rId90"/>
    <p:sldId id="674" r:id="rId91"/>
    <p:sldId id="676" r:id="rId92"/>
    <p:sldId id="677" r:id="rId93"/>
    <p:sldId id="692" r:id="rId94"/>
    <p:sldId id="679" r:id="rId95"/>
    <p:sldId id="858" r:id="rId96"/>
    <p:sldId id="828" r:id="rId97"/>
    <p:sldId id="691" r:id="rId98"/>
    <p:sldId id="745" r:id="rId99"/>
    <p:sldId id="761" r:id="rId100"/>
    <p:sldId id="894" r:id="rId101"/>
    <p:sldId id="895" r:id="rId102"/>
    <p:sldId id="744" r:id="rId103"/>
    <p:sldId id="738" r:id="rId104"/>
    <p:sldId id="873" r:id="rId105"/>
    <p:sldId id="849" r:id="rId106"/>
    <p:sldId id="850" r:id="rId107"/>
    <p:sldId id="874" r:id="rId108"/>
    <p:sldId id="853" r:id="rId109"/>
    <p:sldId id="739" r:id="rId110"/>
    <p:sldId id="747" r:id="rId111"/>
    <p:sldId id="863" r:id="rId112"/>
    <p:sldId id="886" r:id="rId113"/>
  </p:sldIdLst>
  <p:sldSz cx="9144000" cy="6858000" type="screen4x3"/>
  <p:notesSz cx="6858000" cy="9945688"/>
  <p:custShowLst>
    <p:custShow name="目的別スライド ショー 1" id="0">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52">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5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642"/>
    <a:srgbClr val="C4FF00"/>
    <a:srgbClr val="FF0000"/>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D44E4-E371-4A0B-8C1E-FED72421BA6F}" v="143" dt="2023-12-21T00:48:13.58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84" autoAdjust="0"/>
    <p:restoredTop sz="70085" autoAdjust="0"/>
  </p:normalViewPr>
  <p:slideViewPr>
    <p:cSldViewPr snapToObjects="1">
      <p:cViewPr varScale="1">
        <p:scale>
          <a:sx n="81" d="100"/>
          <a:sy n="81" d="100"/>
        </p:scale>
        <p:origin x="2076" y="60"/>
      </p:cViewPr>
      <p:guideLst>
        <p:guide orient="horz" pos="2160"/>
        <p:guide pos="2880"/>
        <p:guide pos="2852"/>
      </p:guideLst>
    </p:cSldViewPr>
  </p:slideViewPr>
  <p:outlineViewPr>
    <p:cViewPr>
      <p:scale>
        <a:sx n="33" d="100"/>
        <a:sy n="33" d="100"/>
      </p:scale>
      <p:origin x="0" y="14976"/>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39" d="100"/>
          <a:sy n="39" d="100"/>
        </p:scale>
        <p:origin x="2804" y="48"/>
      </p:cViewPr>
      <p:guideLst>
        <p:guide orient="horz" pos="3132"/>
        <p:guide pos="2159"/>
      </p:guideLst>
    </p:cSldViewPr>
  </p:notes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heme" Target="theme/theme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microsoft.com/office/2016/11/relationships/changesInfo" Target="changesInfos/changesInfo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nni nomura" userId="7e20f584669504d6" providerId="LiveId" clId="{382D44E4-E371-4A0B-8C1E-FED72421BA6F}"/>
    <pc:docChg chg="modSld">
      <pc:chgData name="junni nomura" userId="7e20f584669504d6" providerId="LiveId" clId="{382D44E4-E371-4A0B-8C1E-FED72421BA6F}" dt="2023-12-21T00:48:13.575" v="131"/>
      <pc:docMkLst>
        <pc:docMk/>
      </pc:docMkLst>
      <pc:sldChg chg="modSp mod">
        <pc:chgData name="junni nomura" userId="7e20f584669504d6" providerId="LiveId" clId="{382D44E4-E371-4A0B-8C1E-FED72421BA6F}" dt="2023-12-21T00:09:29.092" v="1" actId="1076"/>
        <pc:sldMkLst>
          <pc:docMk/>
          <pc:sldMk cId="2717200356" sldId="664"/>
        </pc:sldMkLst>
        <pc:spChg chg="mod">
          <ac:chgData name="junni nomura" userId="7e20f584669504d6" providerId="LiveId" clId="{382D44E4-E371-4A0B-8C1E-FED72421BA6F}" dt="2023-12-21T00:09:29.092" v="1" actId="1076"/>
          <ac:spMkLst>
            <pc:docMk/>
            <pc:sldMk cId="2717200356" sldId="664"/>
            <ac:spMk id="2" creationId="{00000000-0000-0000-0000-000000000000}"/>
          </ac:spMkLst>
        </pc:spChg>
      </pc:sldChg>
      <pc:sldChg chg="addSp delSp modSp mod modTransition modAnim modNotesTx">
        <pc:chgData name="junni nomura" userId="7e20f584669504d6" providerId="LiveId" clId="{382D44E4-E371-4A0B-8C1E-FED72421BA6F}" dt="2023-12-21T00:48:13.575" v="131"/>
        <pc:sldMkLst>
          <pc:docMk/>
          <pc:sldMk cId="4037624619" sldId="853"/>
        </pc:sldMkLst>
        <pc:picChg chg="add del mod ord">
          <ac:chgData name="junni nomura" userId="7e20f584669504d6" providerId="LiveId" clId="{382D44E4-E371-4A0B-8C1E-FED72421BA6F}" dt="2023-12-21T00:43:52.393" v="94"/>
          <ac:picMkLst>
            <pc:docMk/>
            <pc:sldMk cId="4037624619" sldId="853"/>
            <ac:picMk id="14" creationId="{AAA2A7A2-0ACD-949B-6673-5B4E93546076}"/>
          </ac:picMkLst>
        </pc:picChg>
        <pc:picChg chg="add del mod">
          <ac:chgData name="junni nomura" userId="7e20f584669504d6" providerId="LiveId" clId="{382D44E4-E371-4A0B-8C1E-FED72421BA6F}" dt="2023-12-21T00:43:55.137" v="96"/>
          <ac:picMkLst>
            <pc:docMk/>
            <pc:sldMk cId="4037624619" sldId="853"/>
            <ac:picMk id="15" creationId="{4FFADEFF-3385-82BA-BAD7-682A02BB9E8E}"/>
          </ac:picMkLst>
        </pc:picChg>
        <pc:picChg chg="add del mod ord">
          <ac:chgData name="junni nomura" userId="7e20f584669504d6" providerId="LiveId" clId="{382D44E4-E371-4A0B-8C1E-FED72421BA6F}" dt="2023-12-21T00:44:04.483" v="97"/>
          <ac:picMkLst>
            <pc:docMk/>
            <pc:sldMk cId="4037624619" sldId="853"/>
            <ac:picMk id="18" creationId="{1DFE3E00-A427-929D-EE88-63C307758619}"/>
          </ac:picMkLst>
        </pc:picChg>
        <pc:picChg chg="add del mod">
          <ac:chgData name="junni nomura" userId="7e20f584669504d6" providerId="LiveId" clId="{382D44E4-E371-4A0B-8C1E-FED72421BA6F}" dt="2023-12-21T00:44:07.227" v="99"/>
          <ac:picMkLst>
            <pc:docMk/>
            <pc:sldMk cId="4037624619" sldId="853"/>
            <ac:picMk id="19" creationId="{265028D8-706E-56FA-F27B-6FF034E14A4B}"/>
          </ac:picMkLst>
        </pc:picChg>
        <pc:picChg chg="add del mod ord">
          <ac:chgData name="junni nomura" userId="7e20f584669504d6" providerId="LiveId" clId="{382D44E4-E371-4A0B-8C1E-FED72421BA6F}" dt="2023-12-21T00:44:38.208" v="100"/>
          <ac:picMkLst>
            <pc:docMk/>
            <pc:sldMk cId="4037624619" sldId="853"/>
            <ac:picMk id="22" creationId="{87B82283-5C92-BE36-F77A-F0C430FD7C31}"/>
          </ac:picMkLst>
        </pc:picChg>
        <pc:picChg chg="add del mod">
          <ac:chgData name="junni nomura" userId="7e20f584669504d6" providerId="LiveId" clId="{382D44E4-E371-4A0B-8C1E-FED72421BA6F}" dt="2023-12-21T00:44:41.495" v="102"/>
          <ac:picMkLst>
            <pc:docMk/>
            <pc:sldMk cId="4037624619" sldId="853"/>
            <ac:picMk id="23" creationId="{EE81203E-5C5A-4A3D-B8F8-9707B848899F}"/>
          </ac:picMkLst>
        </pc:picChg>
        <pc:picChg chg="add del mod ord">
          <ac:chgData name="junni nomura" userId="7e20f584669504d6" providerId="LiveId" clId="{382D44E4-E371-4A0B-8C1E-FED72421BA6F}" dt="2023-12-21T00:45:29.858" v="103"/>
          <ac:picMkLst>
            <pc:docMk/>
            <pc:sldMk cId="4037624619" sldId="853"/>
            <ac:picMk id="25" creationId="{16C9D6D6-F3D0-9C50-D913-8CBB1383B824}"/>
          </ac:picMkLst>
        </pc:picChg>
        <pc:picChg chg="add del mod">
          <ac:chgData name="junni nomura" userId="7e20f584669504d6" providerId="LiveId" clId="{382D44E4-E371-4A0B-8C1E-FED72421BA6F}" dt="2023-12-21T00:47:04.659" v="127"/>
          <ac:picMkLst>
            <pc:docMk/>
            <pc:sldMk cId="4037624619" sldId="853"/>
            <ac:picMk id="26" creationId="{3E2F32BF-64D5-7203-BDC2-5F5427248C7A}"/>
          </ac:picMkLst>
        </pc:picChg>
        <pc:picChg chg="add del mod ord">
          <ac:chgData name="junni nomura" userId="7e20f584669504d6" providerId="LiveId" clId="{382D44E4-E371-4A0B-8C1E-FED72421BA6F}" dt="2023-12-21T00:47:21.324" v="128"/>
          <ac:picMkLst>
            <pc:docMk/>
            <pc:sldMk cId="4037624619" sldId="853"/>
            <ac:picMk id="35" creationId="{AAEE0AE7-E56D-DB43-0939-184CBF4E3348}"/>
          </ac:picMkLst>
        </pc:picChg>
        <pc:picChg chg="del">
          <ac:chgData name="junni nomura" userId="7e20f584669504d6" providerId="LiveId" clId="{382D44E4-E371-4A0B-8C1E-FED72421BA6F}" dt="2023-12-21T00:43:38.026" v="93"/>
          <ac:picMkLst>
            <pc:docMk/>
            <pc:sldMk cId="4037624619" sldId="853"/>
            <ac:picMk id="36" creationId="{74086173-3E34-CFC7-F8AC-5FEFFD577C25}"/>
          </ac:picMkLst>
        </pc:picChg>
        <pc:picChg chg="add del mod">
          <ac:chgData name="junni nomura" userId="7e20f584669504d6" providerId="LiveId" clId="{382D44E4-E371-4A0B-8C1E-FED72421BA6F}" dt="2023-12-21T00:47:23.931" v="130"/>
          <ac:picMkLst>
            <pc:docMk/>
            <pc:sldMk cId="4037624619" sldId="853"/>
            <ac:picMk id="37" creationId="{0ABB812A-5FAB-565C-8049-23590C84AF04}"/>
          </ac:picMkLst>
        </pc:picChg>
        <pc:picChg chg="add del mod ord">
          <ac:chgData name="junni nomura" userId="7e20f584669504d6" providerId="LiveId" clId="{382D44E4-E371-4A0B-8C1E-FED72421BA6F}" dt="2023-12-21T00:48:13.575" v="131"/>
          <ac:picMkLst>
            <pc:docMk/>
            <pc:sldMk cId="4037624619" sldId="853"/>
            <ac:picMk id="40" creationId="{8F3C8439-F5A9-C3C3-00E6-1E51980060B3}"/>
          </ac:picMkLst>
        </pc:picChg>
        <pc:picChg chg="add mod">
          <ac:chgData name="junni nomura" userId="7e20f584669504d6" providerId="LiveId" clId="{382D44E4-E371-4A0B-8C1E-FED72421BA6F}" dt="2023-12-21T00:48:13.575" v="131"/>
          <ac:picMkLst>
            <pc:docMk/>
            <pc:sldMk cId="4037624619" sldId="853"/>
            <ac:picMk id="41" creationId="{8C7337F8-7533-C0E8-E9AE-AA97C0B82995}"/>
          </ac:picMkLst>
        </pc:picChg>
      </pc:sldChg>
    </pc:docChg>
  </pc:docChgLst>
  <pc:docChgLst>
    <pc:chgData name="nomura junni" userId="7e20f584669504d6" providerId="LiveId" clId="{382D44E4-E371-4A0B-8C1E-FED72421BA6F}"/>
    <pc:docChg chg="modSld">
      <pc:chgData name="nomura junni" userId="7e20f584669504d6" providerId="LiveId" clId="{382D44E4-E371-4A0B-8C1E-FED72421BA6F}" dt="2023-12-20T09:51:41.533" v="168"/>
      <pc:docMkLst>
        <pc:docMk/>
      </pc:docMkLst>
      <pc:sldChg chg="addSp delSp modSp mod modTransition modAnim modNotesTx">
        <pc:chgData name="nomura junni" userId="7e20f584669504d6" providerId="LiveId" clId="{382D44E4-E371-4A0B-8C1E-FED72421BA6F}" dt="2023-12-20T09:10:10.853" v="27"/>
        <pc:sldMkLst>
          <pc:docMk/>
          <pc:sldMk cId="2564792715" sldId="622"/>
        </pc:sldMkLst>
        <pc:picChg chg="del">
          <ac:chgData name="nomura junni" userId="7e20f584669504d6" providerId="LiveId" clId="{382D44E4-E371-4A0B-8C1E-FED72421BA6F}" dt="2023-12-20T09:08:27.790" v="23"/>
          <ac:picMkLst>
            <pc:docMk/>
            <pc:sldMk cId="2564792715" sldId="622"/>
            <ac:picMk id="16" creationId="{8175591C-1496-C4B1-02C2-ADED3AEDD3ED}"/>
          </ac:picMkLst>
        </pc:picChg>
        <pc:picChg chg="add del mod ord">
          <ac:chgData name="nomura junni" userId="7e20f584669504d6" providerId="LiveId" clId="{382D44E4-E371-4A0B-8C1E-FED72421BA6F}" dt="2023-12-20T09:09:08.380" v="24"/>
          <ac:picMkLst>
            <pc:docMk/>
            <pc:sldMk cId="2564792715" sldId="622"/>
            <ac:picMk id="20" creationId="{D17EF739-C8A3-5DB5-2FB8-137CE7790D3D}"/>
          </ac:picMkLst>
        </pc:picChg>
        <pc:picChg chg="add del mod">
          <ac:chgData name="nomura junni" userId="7e20f584669504d6" providerId="LiveId" clId="{382D44E4-E371-4A0B-8C1E-FED72421BA6F}" dt="2023-12-20T09:09:11.339" v="26"/>
          <ac:picMkLst>
            <pc:docMk/>
            <pc:sldMk cId="2564792715" sldId="622"/>
            <ac:picMk id="21" creationId="{2C50D9DA-64A0-23D4-EB92-F98B0D53D03D}"/>
          </ac:picMkLst>
        </pc:picChg>
        <pc:picChg chg="add del mod ord">
          <ac:chgData name="nomura junni" userId="7e20f584669504d6" providerId="LiveId" clId="{382D44E4-E371-4A0B-8C1E-FED72421BA6F}" dt="2023-12-20T09:10:10.853" v="27"/>
          <ac:picMkLst>
            <pc:docMk/>
            <pc:sldMk cId="2564792715" sldId="622"/>
            <ac:picMk id="24" creationId="{6F606FA5-73A0-EC12-7A53-761DBD2E5BF4}"/>
          </ac:picMkLst>
        </pc:picChg>
        <pc:picChg chg="add mod">
          <ac:chgData name="nomura junni" userId="7e20f584669504d6" providerId="LiveId" clId="{382D44E4-E371-4A0B-8C1E-FED72421BA6F}" dt="2023-12-20T09:10:10.853" v="27"/>
          <ac:picMkLst>
            <pc:docMk/>
            <pc:sldMk cId="2564792715" sldId="622"/>
            <ac:picMk id="25" creationId="{B91ABB64-2900-0BB1-5741-384DCC64C959}"/>
          </ac:picMkLst>
        </pc:picChg>
      </pc:sldChg>
      <pc:sldChg chg="addSp delSp modSp mod modTransition modAnim">
        <pc:chgData name="nomura junni" userId="7e20f584669504d6" providerId="LiveId" clId="{382D44E4-E371-4A0B-8C1E-FED72421BA6F}" dt="2023-12-20T09:05:28.148" v="17"/>
        <pc:sldMkLst>
          <pc:docMk/>
          <pc:sldMk cId="470033185" sldId="627"/>
        </pc:sldMkLst>
        <pc:picChg chg="del">
          <ac:chgData name="nomura junni" userId="7e20f584669504d6" providerId="LiveId" clId="{382D44E4-E371-4A0B-8C1E-FED72421BA6F}" dt="2023-12-20T09:04:24.482" v="7"/>
          <ac:picMkLst>
            <pc:docMk/>
            <pc:sldMk cId="470033185" sldId="627"/>
            <ac:picMk id="9" creationId="{FA7DCD25-480F-A8C8-81C0-A9FBD79D2980}"/>
          </ac:picMkLst>
        </pc:picChg>
        <pc:picChg chg="add del mod ord">
          <ac:chgData name="nomura junni" userId="7e20f584669504d6" providerId="LiveId" clId="{382D44E4-E371-4A0B-8C1E-FED72421BA6F}" dt="2023-12-20T09:04:33.708" v="8"/>
          <ac:picMkLst>
            <pc:docMk/>
            <pc:sldMk cId="470033185" sldId="627"/>
            <ac:picMk id="11" creationId="{BF59E1F7-6F67-D905-E540-4DD94E7935B0}"/>
          </ac:picMkLst>
        </pc:picChg>
        <pc:picChg chg="add del mod">
          <ac:chgData name="nomura junni" userId="7e20f584669504d6" providerId="LiveId" clId="{382D44E4-E371-4A0B-8C1E-FED72421BA6F}" dt="2023-12-20T09:04:36.518" v="10"/>
          <ac:picMkLst>
            <pc:docMk/>
            <pc:sldMk cId="470033185" sldId="627"/>
            <ac:picMk id="12" creationId="{CC0C7EE1-0CD6-A91F-C4B7-0D7468756365}"/>
          </ac:picMkLst>
        </pc:picChg>
        <pc:picChg chg="add del mod ord">
          <ac:chgData name="nomura junni" userId="7e20f584669504d6" providerId="LiveId" clId="{382D44E4-E371-4A0B-8C1E-FED72421BA6F}" dt="2023-12-20T09:04:47.637" v="11"/>
          <ac:picMkLst>
            <pc:docMk/>
            <pc:sldMk cId="470033185" sldId="627"/>
            <ac:picMk id="15" creationId="{80128B37-3A10-8DFF-5599-119A3EEA5155}"/>
          </ac:picMkLst>
        </pc:picChg>
        <pc:picChg chg="add del mod">
          <ac:chgData name="nomura junni" userId="7e20f584669504d6" providerId="LiveId" clId="{382D44E4-E371-4A0B-8C1E-FED72421BA6F}" dt="2023-12-20T09:04:50.230" v="13"/>
          <ac:picMkLst>
            <pc:docMk/>
            <pc:sldMk cId="470033185" sldId="627"/>
            <ac:picMk id="16" creationId="{54207768-9B50-5E92-938E-85B75A2EECE5}"/>
          </ac:picMkLst>
        </pc:picChg>
        <pc:picChg chg="add del mod ord">
          <ac:chgData name="nomura junni" userId="7e20f584669504d6" providerId="LiveId" clId="{382D44E4-E371-4A0B-8C1E-FED72421BA6F}" dt="2023-12-20T09:05:06.856" v="14"/>
          <ac:picMkLst>
            <pc:docMk/>
            <pc:sldMk cId="470033185" sldId="627"/>
            <ac:picMk id="19" creationId="{327B8614-44BA-096B-66CB-C94FB5836284}"/>
          </ac:picMkLst>
        </pc:picChg>
        <pc:picChg chg="add del mod">
          <ac:chgData name="nomura junni" userId="7e20f584669504d6" providerId="LiveId" clId="{382D44E4-E371-4A0B-8C1E-FED72421BA6F}" dt="2023-12-20T09:05:10.027" v="16"/>
          <ac:picMkLst>
            <pc:docMk/>
            <pc:sldMk cId="470033185" sldId="627"/>
            <ac:picMk id="20" creationId="{FA99FCD3-1397-E52B-7F45-F9C0AA55B824}"/>
          </ac:picMkLst>
        </pc:picChg>
        <pc:picChg chg="add del mod ord">
          <ac:chgData name="nomura junni" userId="7e20f584669504d6" providerId="LiveId" clId="{382D44E4-E371-4A0B-8C1E-FED72421BA6F}" dt="2023-12-20T09:05:28.148" v="17"/>
          <ac:picMkLst>
            <pc:docMk/>
            <pc:sldMk cId="470033185" sldId="627"/>
            <ac:picMk id="23" creationId="{86CEE672-943C-CF84-F613-D0A48BC7213D}"/>
          </ac:picMkLst>
        </pc:picChg>
        <pc:picChg chg="add mod">
          <ac:chgData name="nomura junni" userId="7e20f584669504d6" providerId="LiveId" clId="{382D44E4-E371-4A0B-8C1E-FED72421BA6F}" dt="2023-12-20T09:05:28.148" v="17"/>
          <ac:picMkLst>
            <pc:docMk/>
            <pc:sldMk cId="470033185" sldId="627"/>
            <ac:picMk id="24" creationId="{98CA4C1E-8338-1C8C-7EE5-481B3676E634}"/>
          </ac:picMkLst>
        </pc:picChg>
      </pc:sldChg>
      <pc:sldChg chg="addSp delSp modSp mod modTransition modAnim">
        <pc:chgData name="nomura junni" userId="7e20f584669504d6" providerId="LiveId" clId="{382D44E4-E371-4A0B-8C1E-FED72421BA6F}" dt="2023-12-20T09:22:32.896" v="54"/>
        <pc:sldMkLst>
          <pc:docMk/>
          <pc:sldMk cId="1418336422" sldId="635"/>
        </pc:sldMkLst>
        <pc:picChg chg="add del mod ord">
          <ac:chgData name="nomura junni" userId="7e20f584669504d6" providerId="LiveId" clId="{382D44E4-E371-4A0B-8C1E-FED72421BA6F}" dt="2023-12-20T09:18:30.564" v="36"/>
          <ac:picMkLst>
            <pc:docMk/>
            <pc:sldMk cId="1418336422" sldId="635"/>
            <ac:picMk id="7" creationId="{AB6EABD1-9AE2-6DD8-6F15-F256B86A7D8F}"/>
          </ac:picMkLst>
        </pc:picChg>
        <pc:picChg chg="add del mod">
          <ac:chgData name="nomura junni" userId="7e20f584669504d6" providerId="LiveId" clId="{382D44E4-E371-4A0B-8C1E-FED72421BA6F}" dt="2023-12-20T09:18:33.118" v="38"/>
          <ac:picMkLst>
            <pc:docMk/>
            <pc:sldMk cId="1418336422" sldId="635"/>
            <ac:picMk id="8" creationId="{00987A34-BBDB-7054-1DC0-6CD667AED878}"/>
          </ac:picMkLst>
        </pc:picChg>
        <pc:picChg chg="add del mod ord">
          <ac:chgData name="nomura junni" userId="7e20f584669504d6" providerId="LiveId" clId="{382D44E4-E371-4A0B-8C1E-FED72421BA6F}" dt="2023-12-20T09:19:29.855" v="39"/>
          <ac:picMkLst>
            <pc:docMk/>
            <pc:sldMk cId="1418336422" sldId="635"/>
            <ac:picMk id="11" creationId="{B1BC3910-0A86-887C-7854-7B82F2873090}"/>
          </ac:picMkLst>
        </pc:picChg>
        <pc:picChg chg="del">
          <ac:chgData name="nomura junni" userId="7e20f584669504d6" providerId="LiveId" clId="{382D44E4-E371-4A0B-8C1E-FED72421BA6F}" dt="2023-12-20T09:18:10.340" v="35"/>
          <ac:picMkLst>
            <pc:docMk/>
            <pc:sldMk cId="1418336422" sldId="635"/>
            <ac:picMk id="12" creationId="{63164C20-0E1E-2FEB-C7BF-26A898B8B899}"/>
          </ac:picMkLst>
        </pc:picChg>
        <pc:picChg chg="add del mod">
          <ac:chgData name="nomura junni" userId="7e20f584669504d6" providerId="LiveId" clId="{382D44E4-E371-4A0B-8C1E-FED72421BA6F}" dt="2023-12-20T09:19:32.808" v="41"/>
          <ac:picMkLst>
            <pc:docMk/>
            <pc:sldMk cId="1418336422" sldId="635"/>
            <ac:picMk id="13" creationId="{1068F6B2-D519-5DFD-6DAA-B6BB52770556}"/>
          </ac:picMkLst>
        </pc:picChg>
        <pc:picChg chg="add del mod ord">
          <ac:chgData name="nomura junni" userId="7e20f584669504d6" providerId="LiveId" clId="{382D44E4-E371-4A0B-8C1E-FED72421BA6F}" dt="2023-12-20T09:19:38.950" v="42"/>
          <ac:picMkLst>
            <pc:docMk/>
            <pc:sldMk cId="1418336422" sldId="635"/>
            <ac:picMk id="16" creationId="{6E663858-2A0D-AA1F-8A72-1B524A077336}"/>
          </ac:picMkLst>
        </pc:picChg>
        <pc:picChg chg="add del mod">
          <ac:chgData name="nomura junni" userId="7e20f584669504d6" providerId="LiveId" clId="{382D44E4-E371-4A0B-8C1E-FED72421BA6F}" dt="2023-12-20T09:19:41.566" v="44"/>
          <ac:picMkLst>
            <pc:docMk/>
            <pc:sldMk cId="1418336422" sldId="635"/>
            <ac:picMk id="17" creationId="{46F93B7C-5B21-1E84-A0BD-511092D6F8C1}"/>
          </ac:picMkLst>
        </pc:picChg>
        <pc:picChg chg="add del mod ord">
          <ac:chgData name="nomura junni" userId="7e20f584669504d6" providerId="LiveId" clId="{382D44E4-E371-4A0B-8C1E-FED72421BA6F}" dt="2023-12-20T09:20:30.126" v="45"/>
          <ac:picMkLst>
            <pc:docMk/>
            <pc:sldMk cId="1418336422" sldId="635"/>
            <ac:picMk id="20" creationId="{D92E978C-2BDB-5349-0564-41F1B1481E46}"/>
          </ac:picMkLst>
        </pc:picChg>
        <pc:picChg chg="add del mod">
          <ac:chgData name="nomura junni" userId="7e20f584669504d6" providerId="LiveId" clId="{382D44E4-E371-4A0B-8C1E-FED72421BA6F}" dt="2023-12-20T09:20:32.579" v="47"/>
          <ac:picMkLst>
            <pc:docMk/>
            <pc:sldMk cId="1418336422" sldId="635"/>
            <ac:picMk id="21" creationId="{B92B3A84-1CED-F242-EAB5-6106F7526465}"/>
          </ac:picMkLst>
        </pc:picChg>
        <pc:picChg chg="add del mod ord">
          <ac:chgData name="nomura junni" userId="7e20f584669504d6" providerId="LiveId" clId="{382D44E4-E371-4A0B-8C1E-FED72421BA6F}" dt="2023-12-20T09:20:39.945" v="48"/>
          <ac:picMkLst>
            <pc:docMk/>
            <pc:sldMk cId="1418336422" sldId="635"/>
            <ac:picMk id="24" creationId="{B9452FC4-BB08-DF61-BE96-B3C4E3CD0D63}"/>
          </ac:picMkLst>
        </pc:picChg>
        <pc:picChg chg="add del mod">
          <ac:chgData name="nomura junni" userId="7e20f584669504d6" providerId="LiveId" clId="{382D44E4-E371-4A0B-8C1E-FED72421BA6F}" dt="2023-12-20T09:20:42.399" v="50"/>
          <ac:picMkLst>
            <pc:docMk/>
            <pc:sldMk cId="1418336422" sldId="635"/>
            <ac:picMk id="25" creationId="{0619370F-FBF4-96A9-BE49-E9E03DAADA1D}"/>
          </ac:picMkLst>
        </pc:picChg>
        <pc:picChg chg="add del mod ord">
          <ac:chgData name="nomura junni" userId="7e20f584669504d6" providerId="LiveId" clId="{382D44E4-E371-4A0B-8C1E-FED72421BA6F}" dt="2023-12-20T09:21:18.893" v="51"/>
          <ac:picMkLst>
            <pc:docMk/>
            <pc:sldMk cId="1418336422" sldId="635"/>
            <ac:picMk id="28" creationId="{EA4074DF-5B52-0922-F9F8-F5B58C50D6EB}"/>
          </ac:picMkLst>
        </pc:picChg>
        <pc:picChg chg="add del mod">
          <ac:chgData name="nomura junni" userId="7e20f584669504d6" providerId="LiveId" clId="{382D44E4-E371-4A0B-8C1E-FED72421BA6F}" dt="2023-12-20T09:21:21.196" v="53"/>
          <ac:picMkLst>
            <pc:docMk/>
            <pc:sldMk cId="1418336422" sldId="635"/>
            <ac:picMk id="29" creationId="{30E03441-C3D4-9319-4E6F-7BDC7168A787}"/>
          </ac:picMkLst>
        </pc:picChg>
        <pc:picChg chg="add del mod ord">
          <ac:chgData name="nomura junni" userId="7e20f584669504d6" providerId="LiveId" clId="{382D44E4-E371-4A0B-8C1E-FED72421BA6F}" dt="2023-12-20T09:22:32.896" v="54"/>
          <ac:picMkLst>
            <pc:docMk/>
            <pc:sldMk cId="1418336422" sldId="635"/>
            <ac:picMk id="32" creationId="{355A373D-58FA-122B-FC52-C0E2F299E2F0}"/>
          </ac:picMkLst>
        </pc:picChg>
        <pc:picChg chg="add mod">
          <ac:chgData name="nomura junni" userId="7e20f584669504d6" providerId="LiveId" clId="{382D44E4-E371-4A0B-8C1E-FED72421BA6F}" dt="2023-12-20T09:22:32.896" v="54"/>
          <ac:picMkLst>
            <pc:docMk/>
            <pc:sldMk cId="1418336422" sldId="635"/>
            <ac:picMk id="33" creationId="{B8B80927-2801-D5CA-2A58-5F77FED1207F}"/>
          </ac:picMkLst>
        </pc:picChg>
      </pc:sldChg>
      <pc:sldChg chg="addSp delSp modSp mod modTransition modAnim">
        <pc:chgData name="nomura junni" userId="7e20f584669504d6" providerId="LiveId" clId="{382D44E4-E371-4A0B-8C1E-FED72421BA6F}" dt="2023-12-20T09:33:48.464" v="96"/>
        <pc:sldMkLst>
          <pc:docMk/>
          <pc:sldMk cId="2684300448" sldId="663"/>
        </pc:sldMkLst>
        <pc:picChg chg="del">
          <ac:chgData name="nomura junni" userId="7e20f584669504d6" providerId="LiveId" clId="{382D44E4-E371-4A0B-8C1E-FED72421BA6F}" dt="2023-12-20T09:31:42.138" v="89"/>
          <ac:picMkLst>
            <pc:docMk/>
            <pc:sldMk cId="2684300448" sldId="663"/>
            <ac:picMk id="6" creationId="{25BF7D27-C78D-69E0-9E7D-9C68427DBE79}"/>
          </ac:picMkLst>
        </pc:picChg>
        <pc:picChg chg="add del mod ord">
          <ac:chgData name="nomura junni" userId="7e20f584669504d6" providerId="LiveId" clId="{382D44E4-E371-4A0B-8C1E-FED72421BA6F}" dt="2023-12-20T09:32:22.591" v="90"/>
          <ac:picMkLst>
            <pc:docMk/>
            <pc:sldMk cId="2684300448" sldId="663"/>
            <ac:picMk id="11" creationId="{587F4888-70F9-F815-F0F2-7680342D656A}"/>
          </ac:picMkLst>
        </pc:picChg>
        <pc:picChg chg="add del mod">
          <ac:chgData name="nomura junni" userId="7e20f584669504d6" providerId="LiveId" clId="{382D44E4-E371-4A0B-8C1E-FED72421BA6F}" dt="2023-12-20T09:32:25.683" v="92"/>
          <ac:picMkLst>
            <pc:docMk/>
            <pc:sldMk cId="2684300448" sldId="663"/>
            <ac:picMk id="12" creationId="{28B10B6A-C351-B2BB-A22D-5D977F8B5ECF}"/>
          </ac:picMkLst>
        </pc:picChg>
        <pc:picChg chg="add del mod ord">
          <ac:chgData name="nomura junni" userId="7e20f584669504d6" providerId="LiveId" clId="{382D44E4-E371-4A0B-8C1E-FED72421BA6F}" dt="2023-12-20T09:33:04.760" v="93"/>
          <ac:picMkLst>
            <pc:docMk/>
            <pc:sldMk cId="2684300448" sldId="663"/>
            <ac:picMk id="15" creationId="{D3FCF297-3164-170F-86B2-427DBAB23544}"/>
          </ac:picMkLst>
        </pc:picChg>
        <pc:picChg chg="add del mod">
          <ac:chgData name="nomura junni" userId="7e20f584669504d6" providerId="LiveId" clId="{382D44E4-E371-4A0B-8C1E-FED72421BA6F}" dt="2023-12-20T09:33:07.677" v="95"/>
          <ac:picMkLst>
            <pc:docMk/>
            <pc:sldMk cId="2684300448" sldId="663"/>
            <ac:picMk id="16" creationId="{B9722AD5-72FC-EE5A-673C-3803B4690A7C}"/>
          </ac:picMkLst>
        </pc:picChg>
        <pc:picChg chg="add del mod ord">
          <ac:chgData name="nomura junni" userId="7e20f584669504d6" providerId="LiveId" clId="{382D44E4-E371-4A0B-8C1E-FED72421BA6F}" dt="2023-12-20T09:33:48.464" v="96"/>
          <ac:picMkLst>
            <pc:docMk/>
            <pc:sldMk cId="2684300448" sldId="663"/>
            <ac:picMk id="19" creationId="{B4402E14-8158-BA70-0BF6-4ADF759B6B59}"/>
          </ac:picMkLst>
        </pc:picChg>
        <pc:picChg chg="add mod">
          <ac:chgData name="nomura junni" userId="7e20f584669504d6" providerId="LiveId" clId="{382D44E4-E371-4A0B-8C1E-FED72421BA6F}" dt="2023-12-20T09:33:48.464" v="96"/>
          <ac:picMkLst>
            <pc:docMk/>
            <pc:sldMk cId="2684300448" sldId="663"/>
            <ac:picMk id="20" creationId="{84C89194-715F-432B-6634-A006A66C6475}"/>
          </ac:picMkLst>
        </pc:picChg>
      </pc:sldChg>
      <pc:sldChg chg="addSp delSp modSp mod modTransition modAnim">
        <pc:chgData name="nomura junni" userId="7e20f584669504d6" providerId="LiveId" clId="{382D44E4-E371-4A0B-8C1E-FED72421BA6F}" dt="2023-12-20T09:30:37.720" v="87"/>
        <pc:sldMkLst>
          <pc:docMk/>
          <pc:sldMk cId="885216330" sldId="665"/>
        </pc:sldMkLst>
        <pc:picChg chg="add del mod ord">
          <ac:chgData name="nomura junni" userId="7e20f584669504d6" providerId="LiveId" clId="{382D44E4-E371-4A0B-8C1E-FED72421BA6F}" dt="2023-12-20T09:26:05.795" v="57"/>
          <ac:picMkLst>
            <pc:docMk/>
            <pc:sldMk cId="885216330" sldId="665"/>
            <ac:picMk id="11" creationId="{D7244EEB-33E4-3157-63CA-6389033D892D}"/>
          </ac:picMkLst>
        </pc:picChg>
        <pc:picChg chg="del">
          <ac:chgData name="nomura junni" userId="7e20f584669504d6" providerId="LiveId" clId="{382D44E4-E371-4A0B-8C1E-FED72421BA6F}" dt="2023-12-20T09:25:13.705" v="56"/>
          <ac:picMkLst>
            <pc:docMk/>
            <pc:sldMk cId="885216330" sldId="665"/>
            <ac:picMk id="12" creationId="{BD3CB0E1-0080-FE25-4D28-195211471582}"/>
          </ac:picMkLst>
        </pc:picChg>
        <pc:picChg chg="add del mod">
          <ac:chgData name="nomura junni" userId="7e20f584669504d6" providerId="LiveId" clId="{382D44E4-E371-4A0B-8C1E-FED72421BA6F}" dt="2023-12-20T09:26:46.333" v="59"/>
          <ac:picMkLst>
            <pc:docMk/>
            <pc:sldMk cId="885216330" sldId="665"/>
            <ac:picMk id="13" creationId="{D1608E92-B776-DAC4-2F73-DA21068BAF4F}"/>
          </ac:picMkLst>
        </pc:picChg>
        <pc:picChg chg="add del mod ord">
          <ac:chgData name="nomura junni" userId="7e20f584669504d6" providerId="LiveId" clId="{382D44E4-E371-4A0B-8C1E-FED72421BA6F}" dt="2023-12-20T09:27:18.362" v="60"/>
          <ac:picMkLst>
            <pc:docMk/>
            <pc:sldMk cId="885216330" sldId="665"/>
            <ac:picMk id="18" creationId="{77B3D484-25B1-CCC6-396E-2DA88E7E0017}"/>
          </ac:picMkLst>
        </pc:picChg>
        <pc:picChg chg="add del mod">
          <ac:chgData name="nomura junni" userId="7e20f584669504d6" providerId="LiveId" clId="{382D44E4-E371-4A0B-8C1E-FED72421BA6F}" dt="2023-12-20T09:27:21.316" v="62"/>
          <ac:picMkLst>
            <pc:docMk/>
            <pc:sldMk cId="885216330" sldId="665"/>
            <ac:picMk id="19" creationId="{096B36E2-DF87-C30F-6E3C-6666DB4EDE98}"/>
          </ac:picMkLst>
        </pc:picChg>
        <pc:picChg chg="add del mod ord">
          <ac:chgData name="nomura junni" userId="7e20f584669504d6" providerId="LiveId" clId="{382D44E4-E371-4A0B-8C1E-FED72421BA6F}" dt="2023-12-20T09:27:28.373" v="63"/>
          <ac:picMkLst>
            <pc:docMk/>
            <pc:sldMk cId="885216330" sldId="665"/>
            <ac:picMk id="22" creationId="{C077BB39-3BB8-87CE-F5B7-E9D9ED889141}"/>
          </ac:picMkLst>
        </pc:picChg>
        <pc:picChg chg="add del mod">
          <ac:chgData name="nomura junni" userId="7e20f584669504d6" providerId="LiveId" clId="{382D44E4-E371-4A0B-8C1E-FED72421BA6F}" dt="2023-12-20T09:27:31.034" v="65"/>
          <ac:picMkLst>
            <pc:docMk/>
            <pc:sldMk cId="885216330" sldId="665"/>
            <ac:picMk id="23" creationId="{E32EDCDA-73DC-CD64-39CB-8E2DC2F620D0}"/>
          </ac:picMkLst>
        </pc:picChg>
        <pc:picChg chg="add del mod ord">
          <ac:chgData name="nomura junni" userId="7e20f584669504d6" providerId="LiveId" clId="{382D44E4-E371-4A0B-8C1E-FED72421BA6F}" dt="2023-12-20T09:27:50.468" v="66"/>
          <ac:picMkLst>
            <pc:docMk/>
            <pc:sldMk cId="885216330" sldId="665"/>
            <ac:picMk id="26" creationId="{F588223B-6620-AAB6-220F-C79D23FA064B}"/>
          </ac:picMkLst>
        </pc:picChg>
        <pc:picChg chg="add del mod">
          <ac:chgData name="nomura junni" userId="7e20f584669504d6" providerId="LiveId" clId="{382D44E4-E371-4A0B-8C1E-FED72421BA6F}" dt="2023-12-20T09:27:53.077" v="68"/>
          <ac:picMkLst>
            <pc:docMk/>
            <pc:sldMk cId="885216330" sldId="665"/>
            <ac:picMk id="27" creationId="{6CCD9EE4-E9CE-40FF-123F-A4794925B9A5}"/>
          </ac:picMkLst>
        </pc:picChg>
        <pc:picChg chg="add del mod ord">
          <ac:chgData name="nomura junni" userId="7e20f584669504d6" providerId="LiveId" clId="{382D44E4-E371-4A0B-8C1E-FED72421BA6F}" dt="2023-12-20T09:28:08.999" v="69"/>
          <ac:picMkLst>
            <pc:docMk/>
            <pc:sldMk cId="885216330" sldId="665"/>
            <ac:picMk id="30" creationId="{0E8F5DCD-31D5-69C5-F1D5-7DE54AF3BAB2}"/>
          </ac:picMkLst>
        </pc:picChg>
        <pc:picChg chg="add del mod">
          <ac:chgData name="nomura junni" userId="7e20f584669504d6" providerId="LiveId" clId="{382D44E4-E371-4A0B-8C1E-FED72421BA6F}" dt="2023-12-20T09:28:11.678" v="71"/>
          <ac:picMkLst>
            <pc:docMk/>
            <pc:sldMk cId="885216330" sldId="665"/>
            <ac:picMk id="31" creationId="{DA952CAA-4192-2F41-DB4F-D1CF79C87D40}"/>
          </ac:picMkLst>
        </pc:picChg>
        <pc:picChg chg="add del mod ord">
          <ac:chgData name="nomura junni" userId="7e20f584669504d6" providerId="LiveId" clId="{382D44E4-E371-4A0B-8C1E-FED72421BA6F}" dt="2023-12-20T09:28:18.206" v="72"/>
          <ac:picMkLst>
            <pc:docMk/>
            <pc:sldMk cId="885216330" sldId="665"/>
            <ac:picMk id="34" creationId="{B3A96848-054D-ABF1-C0D9-20C25AC07D77}"/>
          </ac:picMkLst>
        </pc:picChg>
        <pc:picChg chg="add del mod">
          <ac:chgData name="nomura junni" userId="7e20f584669504d6" providerId="LiveId" clId="{382D44E4-E371-4A0B-8C1E-FED72421BA6F}" dt="2023-12-20T09:28:21.003" v="74"/>
          <ac:picMkLst>
            <pc:docMk/>
            <pc:sldMk cId="885216330" sldId="665"/>
            <ac:picMk id="35" creationId="{009FF5CB-F448-176A-05AC-01929740C930}"/>
          </ac:picMkLst>
        </pc:picChg>
        <pc:picChg chg="add del mod ord">
          <ac:chgData name="nomura junni" userId="7e20f584669504d6" providerId="LiveId" clId="{382D44E4-E371-4A0B-8C1E-FED72421BA6F}" dt="2023-12-20T09:28:51.252" v="75"/>
          <ac:picMkLst>
            <pc:docMk/>
            <pc:sldMk cId="885216330" sldId="665"/>
            <ac:picMk id="38" creationId="{3DE912E3-DC5B-8B78-AE24-6A15357EA4A4}"/>
          </ac:picMkLst>
        </pc:picChg>
        <pc:picChg chg="add del mod">
          <ac:chgData name="nomura junni" userId="7e20f584669504d6" providerId="LiveId" clId="{382D44E4-E371-4A0B-8C1E-FED72421BA6F}" dt="2023-12-20T09:28:54.451" v="77"/>
          <ac:picMkLst>
            <pc:docMk/>
            <pc:sldMk cId="885216330" sldId="665"/>
            <ac:picMk id="39" creationId="{9B12FC85-BE7C-ABE2-9192-3BC2DB2B3D35}"/>
          </ac:picMkLst>
        </pc:picChg>
        <pc:picChg chg="add del mod ord">
          <ac:chgData name="nomura junni" userId="7e20f584669504d6" providerId="LiveId" clId="{382D44E4-E371-4A0B-8C1E-FED72421BA6F}" dt="2023-12-20T09:29:13.613" v="78"/>
          <ac:picMkLst>
            <pc:docMk/>
            <pc:sldMk cId="885216330" sldId="665"/>
            <ac:picMk id="42" creationId="{A22DC1BA-0D55-8F02-0050-0BD59BC5ACA3}"/>
          </ac:picMkLst>
        </pc:picChg>
        <pc:picChg chg="add del mod">
          <ac:chgData name="nomura junni" userId="7e20f584669504d6" providerId="LiveId" clId="{382D44E4-E371-4A0B-8C1E-FED72421BA6F}" dt="2023-12-20T09:29:16.430" v="80"/>
          <ac:picMkLst>
            <pc:docMk/>
            <pc:sldMk cId="885216330" sldId="665"/>
            <ac:picMk id="43" creationId="{09CBA191-68BF-9027-06FE-CFB1D8825A1A}"/>
          </ac:picMkLst>
        </pc:picChg>
        <pc:picChg chg="add del mod ord">
          <ac:chgData name="nomura junni" userId="7e20f584669504d6" providerId="LiveId" clId="{382D44E4-E371-4A0B-8C1E-FED72421BA6F}" dt="2023-12-20T09:29:32.956" v="81"/>
          <ac:picMkLst>
            <pc:docMk/>
            <pc:sldMk cId="885216330" sldId="665"/>
            <ac:picMk id="46" creationId="{A5FCC92B-ED3B-318A-49E9-1B256002D9E3}"/>
          </ac:picMkLst>
        </pc:picChg>
        <pc:picChg chg="add del mod">
          <ac:chgData name="nomura junni" userId="7e20f584669504d6" providerId="LiveId" clId="{382D44E4-E371-4A0B-8C1E-FED72421BA6F}" dt="2023-12-20T09:29:35.494" v="83"/>
          <ac:picMkLst>
            <pc:docMk/>
            <pc:sldMk cId="885216330" sldId="665"/>
            <ac:picMk id="47" creationId="{3A9A7B5C-C41B-DF1D-249C-C7BE4D4FBE7D}"/>
          </ac:picMkLst>
        </pc:picChg>
        <pc:picChg chg="add del mod ord">
          <ac:chgData name="nomura junni" userId="7e20f584669504d6" providerId="LiveId" clId="{382D44E4-E371-4A0B-8C1E-FED72421BA6F}" dt="2023-12-20T09:29:49.813" v="84"/>
          <ac:picMkLst>
            <pc:docMk/>
            <pc:sldMk cId="885216330" sldId="665"/>
            <ac:picMk id="50" creationId="{82CE2612-A229-8A72-20D3-7ED2CCC7F43E}"/>
          </ac:picMkLst>
        </pc:picChg>
        <pc:picChg chg="add del mod">
          <ac:chgData name="nomura junni" userId="7e20f584669504d6" providerId="LiveId" clId="{382D44E4-E371-4A0B-8C1E-FED72421BA6F}" dt="2023-12-20T09:29:52.226" v="86"/>
          <ac:picMkLst>
            <pc:docMk/>
            <pc:sldMk cId="885216330" sldId="665"/>
            <ac:picMk id="51" creationId="{C904BA6F-1F1F-6B83-478A-A5311A429535}"/>
          </ac:picMkLst>
        </pc:picChg>
        <pc:picChg chg="add del mod ord">
          <ac:chgData name="nomura junni" userId="7e20f584669504d6" providerId="LiveId" clId="{382D44E4-E371-4A0B-8C1E-FED72421BA6F}" dt="2023-12-20T09:30:37.720" v="87"/>
          <ac:picMkLst>
            <pc:docMk/>
            <pc:sldMk cId="885216330" sldId="665"/>
            <ac:picMk id="54" creationId="{97D71717-1631-9DCB-D274-8312DEC3D1AE}"/>
          </ac:picMkLst>
        </pc:picChg>
        <pc:picChg chg="add mod">
          <ac:chgData name="nomura junni" userId="7e20f584669504d6" providerId="LiveId" clId="{382D44E4-E371-4A0B-8C1E-FED72421BA6F}" dt="2023-12-20T09:30:37.720" v="87"/>
          <ac:picMkLst>
            <pc:docMk/>
            <pc:sldMk cId="885216330" sldId="665"/>
            <ac:picMk id="55" creationId="{0D59A992-A7D8-62C4-2770-23917C1622F0}"/>
          </ac:picMkLst>
        </pc:picChg>
      </pc:sldChg>
      <pc:sldChg chg="addSp delSp modSp mod modTransition modAnim">
        <pc:chgData name="nomura junni" userId="7e20f584669504d6" providerId="LiveId" clId="{382D44E4-E371-4A0B-8C1E-FED72421BA6F}" dt="2023-12-20T09:45:12.045" v="135"/>
        <pc:sldMkLst>
          <pc:docMk/>
          <pc:sldMk cId="1463128530" sldId="692"/>
        </pc:sldMkLst>
        <pc:picChg chg="add del mod ord">
          <ac:chgData name="nomura junni" userId="7e20f584669504d6" providerId="LiveId" clId="{382D44E4-E371-4A0B-8C1E-FED72421BA6F}" dt="2023-12-20T09:40:27.193" v="111"/>
          <ac:picMkLst>
            <pc:docMk/>
            <pc:sldMk cId="1463128530" sldId="692"/>
            <ac:picMk id="7" creationId="{6D3E9BE1-0217-C36E-387D-0F1463AFCAC1}"/>
          </ac:picMkLst>
        </pc:picChg>
        <pc:picChg chg="add del mod">
          <ac:chgData name="nomura junni" userId="7e20f584669504d6" providerId="LiveId" clId="{382D44E4-E371-4A0B-8C1E-FED72421BA6F}" dt="2023-12-20T09:40:29.579" v="113"/>
          <ac:picMkLst>
            <pc:docMk/>
            <pc:sldMk cId="1463128530" sldId="692"/>
            <ac:picMk id="8" creationId="{10882B0C-D6FC-40BA-8877-41E82B9D9650}"/>
          </ac:picMkLst>
        </pc:picChg>
        <pc:picChg chg="add del mod ord">
          <ac:chgData name="nomura junni" userId="7e20f584669504d6" providerId="LiveId" clId="{382D44E4-E371-4A0B-8C1E-FED72421BA6F}" dt="2023-12-20T09:41:52.082" v="114"/>
          <ac:picMkLst>
            <pc:docMk/>
            <pc:sldMk cId="1463128530" sldId="692"/>
            <ac:picMk id="11" creationId="{AA767232-9D2D-E618-1B47-19CBF9F3CB64}"/>
          </ac:picMkLst>
        </pc:picChg>
        <pc:picChg chg="add del mod">
          <ac:chgData name="nomura junni" userId="7e20f584669504d6" providerId="LiveId" clId="{382D44E4-E371-4A0B-8C1E-FED72421BA6F}" dt="2023-12-20T09:41:56.707" v="116"/>
          <ac:picMkLst>
            <pc:docMk/>
            <pc:sldMk cId="1463128530" sldId="692"/>
            <ac:picMk id="12" creationId="{7E3D4DF5-927D-DBB6-6D48-329EFCEAB508}"/>
          </ac:picMkLst>
        </pc:picChg>
        <pc:picChg chg="add del mod ord">
          <ac:chgData name="nomura junni" userId="7e20f584669504d6" providerId="LiveId" clId="{382D44E4-E371-4A0B-8C1E-FED72421BA6F}" dt="2023-12-20T09:42:03.161" v="117"/>
          <ac:picMkLst>
            <pc:docMk/>
            <pc:sldMk cId="1463128530" sldId="692"/>
            <ac:picMk id="15" creationId="{ECB6DA24-382B-1B22-29C7-A14171531B3C}"/>
          </ac:picMkLst>
        </pc:picChg>
        <pc:picChg chg="add del mod">
          <ac:chgData name="nomura junni" userId="7e20f584669504d6" providerId="LiveId" clId="{382D44E4-E371-4A0B-8C1E-FED72421BA6F}" dt="2023-12-20T09:42:06.258" v="119"/>
          <ac:picMkLst>
            <pc:docMk/>
            <pc:sldMk cId="1463128530" sldId="692"/>
            <ac:picMk id="16" creationId="{A801BB4E-1220-B6D1-513E-523E8BD2ADCD}"/>
          </ac:picMkLst>
        </pc:picChg>
        <pc:picChg chg="add del mod ord">
          <ac:chgData name="nomura junni" userId="7e20f584669504d6" providerId="LiveId" clId="{382D44E4-E371-4A0B-8C1E-FED72421BA6F}" dt="2023-12-20T09:42:16.283" v="120"/>
          <ac:picMkLst>
            <pc:docMk/>
            <pc:sldMk cId="1463128530" sldId="692"/>
            <ac:picMk id="19" creationId="{C0CD4EB4-26B8-E018-AD45-C70142F5B001}"/>
          </ac:picMkLst>
        </pc:picChg>
        <pc:picChg chg="add del mod">
          <ac:chgData name="nomura junni" userId="7e20f584669504d6" providerId="LiveId" clId="{382D44E4-E371-4A0B-8C1E-FED72421BA6F}" dt="2023-12-20T09:42:19.359" v="122"/>
          <ac:picMkLst>
            <pc:docMk/>
            <pc:sldMk cId="1463128530" sldId="692"/>
            <ac:picMk id="20" creationId="{A9401AF9-62FE-0DF6-9970-84B73C032663}"/>
          </ac:picMkLst>
        </pc:picChg>
        <pc:picChg chg="add del mod ord">
          <ac:chgData name="nomura junni" userId="7e20f584669504d6" providerId="LiveId" clId="{382D44E4-E371-4A0B-8C1E-FED72421BA6F}" dt="2023-12-20T09:42:40.629" v="123"/>
          <ac:picMkLst>
            <pc:docMk/>
            <pc:sldMk cId="1463128530" sldId="692"/>
            <ac:picMk id="23" creationId="{18EB8AF1-8B1B-58B0-7E42-146F0BED2A66}"/>
          </ac:picMkLst>
        </pc:picChg>
        <pc:picChg chg="add del mod">
          <ac:chgData name="nomura junni" userId="7e20f584669504d6" providerId="LiveId" clId="{382D44E4-E371-4A0B-8C1E-FED72421BA6F}" dt="2023-12-20T09:42:43.015" v="125"/>
          <ac:picMkLst>
            <pc:docMk/>
            <pc:sldMk cId="1463128530" sldId="692"/>
            <ac:picMk id="24" creationId="{FA5CE1A7-2E87-EA96-9E95-70795E5E4145}"/>
          </ac:picMkLst>
        </pc:picChg>
        <pc:picChg chg="add del mod ord">
          <ac:chgData name="nomura junni" userId="7e20f584669504d6" providerId="LiveId" clId="{382D44E4-E371-4A0B-8C1E-FED72421BA6F}" dt="2023-12-20T09:42:55.360" v="126"/>
          <ac:picMkLst>
            <pc:docMk/>
            <pc:sldMk cId="1463128530" sldId="692"/>
            <ac:picMk id="27" creationId="{24D44A5A-3620-A3CA-DD76-E7A82BA4F0C8}"/>
          </ac:picMkLst>
        </pc:picChg>
        <pc:picChg chg="add del mod">
          <ac:chgData name="nomura junni" userId="7e20f584669504d6" providerId="LiveId" clId="{382D44E4-E371-4A0B-8C1E-FED72421BA6F}" dt="2023-12-20T09:42:58.283" v="128"/>
          <ac:picMkLst>
            <pc:docMk/>
            <pc:sldMk cId="1463128530" sldId="692"/>
            <ac:picMk id="28" creationId="{D92880BA-3006-9740-9020-5EF5DE94F93B}"/>
          </ac:picMkLst>
        </pc:picChg>
        <pc:picChg chg="add del mod ord">
          <ac:chgData name="nomura junni" userId="7e20f584669504d6" providerId="LiveId" clId="{382D44E4-E371-4A0B-8C1E-FED72421BA6F}" dt="2023-12-20T09:43:05.607" v="129"/>
          <ac:picMkLst>
            <pc:docMk/>
            <pc:sldMk cId="1463128530" sldId="692"/>
            <ac:picMk id="31" creationId="{F7D45601-84A6-CE76-7AA2-C5582C06BE01}"/>
          </ac:picMkLst>
        </pc:picChg>
        <pc:picChg chg="del">
          <ac:chgData name="nomura junni" userId="7e20f584669504d6" providerId="LiveId" clId="{382D44E4-E371-4A0B-8C1E-FED72421BA6F}" dt="2023-12-20T09:40:05.243" v="110"/>
          <ac:picMkLst>
            <pc:docMk/>
            <pc:sldMk cId="1463128530" sldId="692"/>
            <ac:picMk id="32" creationId="{4CCD54B0-FF3C-4485-9E8C-609921F8EDCE}"/>
          </ac:picMkLst>
        </pc:picChg>
        <pc:picChg chg="add del mod">
          <ac:chgData name="nomura junni" userId="7e20f584669504d6" providerId="LiveId" clId="{382D44E4-E371-4A0B-8C1E-FED72421BA6F}" dt="2023-12-20T09:43:08.264" v="131"/>
          <ac:picMkLst>
            <pc:docMk/>
            <pc:sldMk cId="1463128530" sldId="692"/>
            <ac:picMk id="33" creationId="{DCFE2EB3-0D10-3EB6-722F-170334E3669E}"/>
          </ac:picMkLst>
        </pc:picChg>
        <pc:picChg chg="add del mod ord">
          <ac:chgData name="nomura junni" userId="7e20f584669504d6" providerId="LiveId" clId="{382D44E4-E371-4A0B-8C1E-FED72421BA6F}" dt="2023-12-20T09:43:41.206" v="132"/>
          <ac:picMkLst>
            <pc:docMk/>
            <pc:sldMk cId="1463128530" sldId="692"/>
            <ac:picMk id="36" creationId="{F34159D7-3719-DB3B-AA75-E9DAE8BC9ADE}"/>
          </ac:picMkLst>
        </pc:picChg>
        <pc:picChg chg="add del mod">
          <ac:chgData name="nomura junni" userId="7e20f584669504d6" providerId="LiveId" clId="{382D44E4-E371-4A0B-8C1E-FED72421BA6F}" dt="2023-12-20T09:43:44.159" v="134"/>
          <ac:picMkLst>
            <pc:docMk/>
            <pc:sldMk cId="1463128530" sldId="692"/>
            <ac:picMk id="37" creationId="{9FBB042B-CC5D-5A92-A4A9-F01C7592D2C9}"/>
          </ac:picMkLst>
        </pc:picChg>
        <pc:picChg chg="add del mod ord">
          <ac:chgData name="nomura junni" userId="7e20f584669504d6" providerId="LiveId" clId="{382D44E4-E371-4A0B-8C1E-FED72421BA6F}" dt="2023-12-20T09:45:12.045" v="135"/>
          <ac:picMkLst>
            <pc:docMk/>
            <pc:sldMk cId="1463128530" sldId="692"/>
            <ac:picMk id="40" creationId="{63A48CE3-0599-B8D2-E48B-6378A6361F37}"/>
          </ac:picMkLst>
        </pc:picChg>
        <pc:picChg chg="add mod">
          <ac:chgData name="nomura junni" userId="7e20f584669504d6" providerId="LiveId" clId="{382D44E4-E371-4A0B-8C1E-FED72421BA6F}" dt="2023-12-20T09:45:12.045" v="135"/>
          <ac:picMkLst>
            <pc:docMk/>
            <pc:sldMk cId="1463128530" sldId="692"/>
            <ac:picMk id="41" creationId="{CCF7C5FF-2E3C-D5E5-D680-07CB3A3DE7E9}"/>
          </ac:picMkLst>
        </pc:picChg>
      </pc:sldChg>
      <pc:sldChg chg="addSp delSp modSp mod modTransition modAnim">
        <pc:chgData name="nomura junni" userId="7e20f584669504d6" providerId="LiveId" clId="{382D44E4-E371-4A0B-8C1E-FED72421BA6F}" dt="2023-12-20T09:48:36.922" v="156"/>
        <pc:sldMkLst>
          <pc:docMk/>
          <pc:sldMk cId="1846231735" sldId="738"/>
        </pc:sldMkLst>
        <pc:picChg chg="add del mod ord">
          <ac:chgData name="nomura junni" userId="7e20f584669504d6" providerId="LiveId" clId="{382D44E4-E371-4A0B-8C1E-FED72421BA6F}" dt="2023-12-20T09:46:01.583" v="138"/>
          <ac:picMkLst>
            <pc:docMk/>
            <pc:sldMk cId="1846231735" sldId="738"/>
            <ac:picMk id="5" creationId="{7B867164-1D6E-1A1C-B514-0C51175C8205}"/>
          </ac:picMkLst>
        </pc:picChg>
        <pc:picChg chg="add del mod">
          <ac:chgData name="nomura junni" userId="7e20f584669504d6" providerId="LiveId" clId="{382D44E4-E371-4A0B-8C1E-FED72421BA6F}" dt="2023-12-20T09:46:04.298" v="140"/>
          <ac:picMkLst>
            <pc:docMk/>
            <pc:sldMk cId="1846231735" sldId="738"/>
            <ac:picMk id="6" creationId="{F8845578-FB2B-F52E-6CFB-A8C36910ABA7}"/>
          </ac:picMkLst>
        </pc:picChg>
        <pc:picChg chg="add del mod ord">
          <ac:chgData name="nomura junni" userId="7e20f584669504d6" providerId="LiveId" clId="{382D44E4-E371-4A0B-8C1E-FED72421BA6F}" dt="2023-12-20T09:46:36.565" v="141"/>
          <ac:picMkLst>
            <pc:docMk/>
            <pc:sldMk cId="1846231735" sldId="738"/>
            <ac:picMk id="11" creationId="{EA0AD52C-F24F-A627-60A3-536FB87143DA}"/>
          </ac:picMkLst>
        </pc:picChg>
        <pc:picChg chg="add del mod">
          <ac:chgData name="nomura junni" userId="7e20f584669504d6" providerId="LiveId" clId="{382D44E4-E371-4A0B-8C1E-FED72421BA6F}" dt="2023-12-20T09:46:39.719" v="143"/>
          <ac:picMkLst>
            <pc:docMk/>
            <pc:sldMk cId="1846231735" sldId="738"/>
            <ac:picMk id="12" creationId="{76294ED7-CD11-8BA4-5C1A-C08701D22680}"/>
          </ac:picMkLst>
        </pc:picChg>
        <pc:picChg chg="add del mod ord">
          <ac:chgData name="nomura junni" userId="7e20f584669504d6" providerId="LiveId" clId="{382D44E4-E371-4A0B-8C1E-FED72421BA6F}" dt="2023-12-20T09:46:58.505" v="144"/>
          <ac:picMkLst>
            <pc:docMk/>
            <pc:sldMk cId="1846231735" sldId="738"/>
            <ac:picMk id="15" creationId="{2CC0503C-5CF0-D8AF-B983-A5E771E285A6}"/>
          </ac:picMkLst>
        </pc:picChg>
        <pc:picChg chg="del">
          <ac:chgData name="nomura junni" userId="7e20f584669504d6" providerId="LiveId" clId="{382D44E4-E371-4A0B-8C1E-FED72421BA6F}" dt="2023-12-20T09:45:51.279" v="137"/>
          <ac:picMkLst>
            <pc:docMk/>
            <pc:sldMk cId="1846231735" sldId="738"/>
            <ac:picMk id="16" creationId="{ACF4E4F7-968C-F52C-AB9C-01E41E431B38}"/>
          </ac:picMkLst>
        </pc:picChg>
        <pc:picChg chg="add del mod">
          <ac:chgData name="nomura junni" userId="7e20f584669504d6" providerId="LiveId" clId="{382D44E4-E371-4A0B-8C1E-FED72421BA6F}" dt="2023-12-20T09:47:01.510" v="146"/>
          <ac:picMkLst>
            <pc:docMk/>
            <pc:sldMk cId="1846231735" sldId="738"/>
            <ac:picMk id="17" creationId="{B089C934-1D80-475A-8E8C-52E7891C79EC}"/>
          </ac:picMkLst>
        </pc:picChg>
        <pc:picChg chg="add del mod ord">
          <ac:chgData name="nomura junni" userId="7e20f584669504d6" providerId="LiveId" clId="{382D44E4-E371-4A0B-8C1E-FED72421BA6F}" dt="2023-12-20T09:47:11.983" v="147"/>
          <ac:picMkLst>
            <pc:docMk/>
            <pc:sldMk cId="1846231735" sldId="738"/>
            <ac:picMk id="20" creationId="{EF1A3C66-B8AF-78A4-46C6-9A83FF34595E}"/>
          </ac:picMkLst>
        </pc:picChg>
        <pc:picChg chg="add del mod">
          <ac:chgData name="nomura junni" userId="7e20f584669504d6" providerId="LiveId" clId="{382D44E4-E371-4A0B-8C1E-FED72421BA6F}" dt="2023-12-20T09:47:15.447" v="149"/>
          <ac:picMkLst>
            <pc:docMk/>
            <pc:sldMk cId="1846231735" sldId="738"/>
            <ac:picMk id="21" creationId="{DCCE1878-89D0-0AD4-B1D3-EAFB1C2E5138}"/>
          </ac:picMkLst>
        </pc:picChg>
        <pc:picChg chg="add del mod ord">
          <ac:chgData name="nomura junni" userId="7e20f584669504d6" providerId="LiveId" clId="{382D44E4-E371-4A0B-8C1E-FED72421BA6F}" dt="2023-12-20T09:47:28.250" v="150"/>
          <ac:picMkLst>
            <pc:docMk/>
            <pc:sldMk cId="1846231735" sldId="738"/>
            <ac:picMk id="24" creationId="{8EDA8C30-C25E-E4F1-8893-C02E7D4A5FDA}"/>
          </ac:picMkLst>
        </pc:picChg>
        <pc:picChg chg="add del mod">
          <ac:chgData name="nomura junni" userId="7e20f584669504d6" providerId="LiveId" clId="{382D44E4-E371-4A0B-8C1E-FED72421BA6F}" dt="2023-12-20T09:47:30.877" v="152"/>
          <ac:picMkLst>
            <pc:docMk/>
            <pc:sldMk cId="1846231735" sldId="738"/>
            <ac:picMk id="25" creationId="{C56E03D3-BD8D-7F13-07E1-04A4B8EEDCF9}"/>
          </ac:picMkLst>
        </pc:picChg>
        <pc:picChg chg="add del mod ord">
          <ac:chgData name="nomura junni" userId="7e20f584669504d6" providerId="LiveId" clId="{382D44E4-E371-4A0B-8C1E-FED72421BA6F}" dt="2023-12-20T09:47:54.668" v="153"/>
          <ac:picMkLst>
            <pc:docMk/>
            <pc:sldMk cId="1846231735" sldId="738"/>
            <ac:picMk id="28" creationId="{27E068DC-E4FE-354E-16A9-AFF1EF4BA706}"/>
          </ac:picMkLst>
        </pc:picChg>
        <pc:picChg chg="add del mod">
          <ac:chgData name="nomura junni" userId="7e20f584669504d6" providerId="LiveId" clId="{382D44E4-E371-4A0B-8C1E-FED72421BA6F}" dt="2023-12-20T09:48:00.988" v="155"/>
          <ac:picMkLst>
            <pc:docMk/>
            <pc:sldMk cId="1846231735" sldId="738"/>
            <ac:picMk id="29" creationId="{9F5DCCCC-768C-D766-73A2-E8428FDB1CC6}"/>
          </ac:picMkLst>
        </pc:picChg>
        <pc:picChg chg="add del mod ord">
          <ac:chgData name="nomura junni" userId="7e20f584669504d6" providerId="LiveId" clId="{382D44E4-E371-4A0B-8C1E-FED72421BA6F}" dt="2023-12-20T09:48:36.922" v="156"/>
          <ac:picMkLst>
            <pc:docMk/>
            <pc:sldMk cId="1846231735" sldId="738"/>
            <ac:picMk id="32" creationId="{5338020F-B423-2CFE-E5C7-6C9F33972E40}"/>
          </ac:picMkLst>
        </pc:picChg>
        <pc:picChg chg="add mod">
          <ac:chgData name="nomura junni" userId="7e20f584669504d6" providerId="LiveId" clId="{382D44E4-E371-4A0B-8C1E-FED72421BA6F}" dt="2023-12-20T09:48:36.922" v="156"/>
          <ac:picMkLst>
            <pc:docMk/>
            <pc:sldMk cId="1846231735" sldId="738"/>
            <ac:picMk id="33" creationId="{1D560D55-1044-874E-5828-83B03B649E56}"/>
          </ac:picMkLst>
        </pc:picChg>
      </pc:sldChg>
      <pc:sldChg chg="addSp delSp modSp mod modTransition modAnim">
        <pc:chgData name="nomura junni" userId="7e20f584669504d6" providerId="LiveId" clId="{382D44E4-E371-4A0B-8C1E-FED72421BA6F}" dt="2023-12-20T09:02:19.363" v="5"/>
        <pc:sldMkLst>
          <pc:docMk/>
          <pc:sldMk cId="1546278098" sldId="752"/>
        </pc:sldMkLst>
        <pc:picChg chg="add del mod ord">
          <ac:chgData name="nomura junni" userId="7e20f584669504d6" providerId="LiveId" clId="{382D44E4-E371-4A0B-8C1E-FED72421BA6F}" dt="2023-12-20T09:01:31.626" v="2"/>
          <ac:picMkLst>
            <pc:docMk/>
            <pc:sldMk cId="1546278098" sldId="752"/>
            <ac:picMk id="12" creationId="{02D81927-76E2-DECA-7435-0382AFA6952E}"/>
          </ac:picMkLst>
        </pc:picChg>
        <pc:picChg chg="add del mod">
          <ac:chgData name="nomura junni" userId="7e20f584669504d6" providerId="LiveId" clId="{382D44E4-E371-4A0B-8C1E-FED72421BA6F}" dt="2023-12-20T09:01:42.208" v="4"/>
          <ac:picMkLst>
            <pc:docMk/>
            <pc:sldMk cId="1546278098" sldId="752"/>
            <ac:picMk id="13" creationId="{A245ED51-DD06-2C4C-27EC-C1AC93F0D618}"/>
          </ac:picMkLst>
        </pc:picChg>
        <pc:picChg chg="del">
          <ac:chgData name="nomura junni" userId="7e20f584669504d6" providerId="LiveId" clId="{382D44E4-E371-4A0B-8C1E-FED72421BA6F}" dt="2023-12-20T09:00:53.130" v="1"/>
          <ac:picMkLst>
            <pc:docMk/>
            <pc:sldMk cId="1546278098" sldId="752"/>
            <ac:picMk id="16" creationId="{639657B2-ABA8-76E0-8A39-A2CDEDFA1B3B}"/>
          </ac:picMkLst>
        </pc:picChg>
        <pc:picChg chg="add del mod ord">
          <ac:chgData name="nomura junni" userId="7e20f584669504d6" providerId="LiveId" clId="{382D44E4-E371-4A0B-8C1E-FED72421BA6F}" dt="2023-12-20T09:02:19.363" v="5"/>
          <ac:picMkLst>
            <pc:docMk/>
            <pc:sldMk cId="1546278098" sldId="752"/>
            <ac:picMk id="17" creationId="{95E79BA1-1E6C-1C77-C9FD-DC2EC96BC5A4}"/>
          </ac:picMkLst>
        </pc:picChg>
        <pc:picChg chg="add mod">
          <ac:chgData name="nomura junni" userId="7e20f584669504d6" providerId="LiveId" clId="{382D44E4-E371-4A0B-8C1E-FED72421BA6F}" dt="2023-12-20T09:02:19.363" v="5"/>
          <ac:picMkLst>
            <pc:docMk/>
            <pc:sldMk cId="1546278098" sldId="752"/>
            <ac:picMk id="18" creationId="{201585F6-BCF2-5692-CBE3-9628C0744FD8}"/>
          </ac:picMkLst>
        </pc:picChg>
      </pc:sldChg>
      <pc:sldChg chg="addSp delSp modSp mod modTransition modAnim">
        <pc:chgData name="nomura junni" userId="7e20f584669504d6" providerId="LiveId" clId="{382D44E4-E371-4A0B-8C1E-FED72421BA6F}" dt="2023-12-20T09:39:21.664" v="108"/>
        <pc:sldMkLst>
          <pc:docMk/>
          <pc:sldMk cId="830713149" sldId="757"/>
        </pc:sldMkLst>
        <pc:picChg chg="del">
          <ac:chgData name="nomura junni" userId="7e20f584669504d6" providerId="LiveId" clId="{382D44E4-E371-4A0B-8C1E-FED72421BA6F}" dt="2023-12-20T09:38:54.495" v="107"/>
          <ac:picMkLst>
            <pc:docMk/>
            <pc:sldMk cId="830713149" sldId="757"/>
            <ac:picMk id="4" creationId="{E841AF7D-ED6E-612E-45B1-BE110F5125AD}"/>
          </ac:picMkLst>
        </pc:picChg>
        <pc:picChg chg="add del mod ord">
          <ac:chgData name="nomura junni" userId="7e20f584669504d6" providerId="LiveId" clId="{382D44E4-E371-4A0B-8C1E-FED72421BA6F}" dt="2023-12-20T09:39:21.664" v="108"/>
          <ac:picMkLst>
            <pc:docMk/>
            <pc:sldMk cId="830713149" sldId="757"/>
            <ac:picMk id="5" creationId="{EF2DC936-63D4-C347-7E0D-465DBA5DA34F}"/>
          </ac:picMkLst>
        </pc:picChg>
        <pc:picChg chg="add mod">
          <ac:chgData name="nomura junni" userId="7e20f584669504d6" providerId="LiveId" clId="{382D44E4-E371-4A0B-8C1E-FED72421BA6F}" dt="2023-12-20T09:39:21.664" v="108"/>
          <ac:picMkLst>
            <pc:docMk/>
            <pc:sldMk cId="830713149" sldId="757"/>
            <ac:picMk id="6" creationId="{EF949A3A-957A-DE43-4D8B-883C3CD3F2F6}"/>
          </ac:picMkLst>
        </pc:picChg>
      </pc:sldChg>
      <pc:sldChg chg="addSp delSp modSp mod modTransition modAnim">
        <pc:chgData name="nomura junni" userId="7e20f584669504d6" providerId="LiveId" clId="{382D44E4-E371-4A0B-8C1E-FED72421BA6F}" dt="2023-12-20T09:16:20.952" v="33"/>
        <pc:sldMkLst>
          <pc:docMk/>
          <pc:sldMk cId="3883961606" sldId="794"/>
        </pc:sldMkLst>
        <pc:picChg chg="del">
          <ac:chgData name="nomura junni" userId="7e20f584669504d6" providerId="LiveId" clId="{382D44E4-E371-4A0B-8C1E-FED72421BA6F}" dt="2023-12-20T09:15:24.048" v="32"/>
          <ac:picMkLst>
            <pc:docMk/>
            <pc:sldMk cId="3883961606" sldId="794"/>
            <ac:picMk id="7" creationId="{E066A66B-2471-26CF-18A1-EED0FE6A7AB8}"/>
          </ac:picMkLst>
        </pc:picChg>
        <pc:picChg chg="add del mod ord">
          <ac:chgData name="nomura junni" userId="7e20f584669504d6" providerId="LiveId" clId="{382D44E4-E371-4A0B-8C1E-FED72421BA6F}" dt="2023-12-20T09:16:20.952" v="33"/>
          <ac:picMkLst>
            <pc:docMk/>
            <pc:sldMk cId="3883961606" sldId="794"/>
            <ac:picMk id="20" creationId="{ACD0B531-618F-9115-A392-21F05170FDC8}"/>
          </ac:picMkLst>
        </pc:picChg>
        <pc:picChg chg="add mod">
          <ac:chgData name="nomura junni" userId="7e20f584669504d6" providerId="LiveId" clId="{382D44E4-E371-4A0B-8C1E-FED72421BA6F}" dt="2023-12-20T09:16:20.952" v="33"/>
          <ac:picMkLst>
            <pc:docMk/>
            <pc:sldMk cId="3883961606" sldId="794"/>
            <ac:picMk id="21" creationId="{42FC2BCD-E130-F5D1-2C13-89A8350EBD24}"/>
          </ac:picMkLst>
        </pc:picChg>
      </pc:sldChg>
      <pc:sldChg chg="addSp delSp modSp mod modTransition modAnim">
        <pc:chgData name="nomura junni" userId="7e20f584669504d6" providerId="LiveId" clId="{382D44E4-E371-4A0B-8C1E-FED72421BA6F}" dt="2023-12-20T09:12:56.800" v="30"/>
        <pc:sldMkLst>
          <pc:docMk/>
          <pc:sldMk cId="2928679877" sldId="838"/>
        </pc:sldMkLst>
        <pc:picChg chg="del">
          <ac:chgData name="nomura junni" userId="7e20f584669504d6" providerId="LiveId" clId="{382D44E4-E371-4A0B-8C1E-FED72421BA6F}" dt="2023-12-20T09:12:07.743" v="29"/>
          <ac:picMkLst>
            <pc:docMk/>
            <pc:sldMk cId="2928679877" sldId="838"/>
            <ac:picMk id="3" creationId="{7BAE3EE0-7523-189B-3B82-851D0A95240C}"/>
          </ac:picMkLst>
        </pc:picChg>
        <pc:picChg chg="add del mod ord">
          <ac:chgData name="nomura junni" userId="7e20f584669504d6" providerId="LiveId" clId="{382D44E4-E371-4A0B-8C1E-FED72421BA6F}" dt="2023-12-20T09:12:56.800" v="30"/>
          <ac:picMkLst>
            <pc:docMk/>
            <pc:sldMk cId="2928679877" sldId="838"/>
            <ac:picMk id="10" creationId="{5AE741B6-DFD4-24B7-E3CF-4E01A0818310}"/>
          </ac:picMkLst>
        </pc:picChg>
        <pc:picChg chg="add mod">
          <ac:chgData name="nomura junni" userId="7e20f584669504d6" providerId="LiveId" clId="{382D44E4-E371-4A0B-8C1E-FED72421BA6F}" dt="2023-12-20T09:12:56.800" v="30"/>
          <ac:picMkLst>
            <pc:docMk/>
            <pc:sldMk cId="2928679877" sldId="838"/>
            <ac:picMk id="11" creationId="{F87CB7EC-896E-C87E-9A0F-95B3B61B11F1}"/>
          </ac:picMkLst>
        </pc:picChg>
      </pc:sldChg>
      <pc:sldChg chg="addSp delSp modSp mod modTransition modAnim">
        <pc:chgData name="nomura junni" userId="7e20f584669504d6" providerId="LiveId" clId="{382D44E4-E371-4A0B-8C1E-FED72421BA6F}" dt="2023-12-20T09:38:39.105" v="105"/>
        <pc:sldMkLst>
          <pc:docMk/>
          <pc:sldMk cId="1042701499" sldId="868"/>
        </pc:sldMkLst>
        <pc:picChg chg="del">
          <ac:chgData name="nomura junni" userId="7e20f584669504d6" providerId="LiveId" clId="{382D44E4-E371-4A0B-8C1E-FED72421BA6F}" dt="2023-12-20T09:36:16.171" v="98"/>
          <ac:picMkLst>
            <pc:docMk/>
            <pc:sldMk cId="1042701499" sldId="868"/>
            <ac:picMk id="6" creationId="{EC842763-598B-14BB-E0E3-3E0EABFE0348}"/>
          </ac:picMkLst>
        </pc:picChg>
        <pc:picChg chg="add del mod ord">
          <ac:chgData name="nomura junni" userId="7e20f584669504d6" providerId="LiveId" clId="{382D44E4-E371-4A0B-8C1E-FED72421BA6F}" dt="2023-12-20T09:36:48.269" v="99"/>
          <ac:picMkLst>
            <pc:docMk/>
            <pc:sldMk cId="1042701499" sldId="868"/>
            <ac:picMk id="18" creationId="{1632B97E-938E-80CE-68A3-8690EE264590}"/>
          </ac:picMkLst>
        </pc:picChg>
        <pc:picChg chg="add del mod">
          <ac:chgData name="nomura junni" userId="7e20f584669504d6" providerId="LiveId" clId="{382D44E4-E371-4A0B-8C1E-FED72421BA6F}" dt="2023-12-20T09:36:51.294" v="101"/>
          <ac:picMkLst>
            <pc:docMk/>
            <pc:sldMk cId="1042701499" sldId="868"/>
            <ac:picMk id="19" creationId="{D43371A1-D32A-91AF-B1A5-3297157D2542}"/>
          </ac:picMkLst>
        </pc:picChg>
        <pc:picChg chg="add del mod ord">
          <ac:chgData name="nomura junni" userId="7e20f584669504d6" providerId="LiveId" clId="{382D44E4-E371-4A0B-8C1E-FED72421BA6F}" dt="2023-12-20T09:37:23.706" v="102"/>
          <ac:picMkLst>
            <pc:docMk/>
            <pc:sldMk cId="1042701499" sldId="868"/>
            <ac:picMk id="22" creationId="{F00F2587-5607-AC51-0DEE-FF249723043C}"/>
          </ac:picMkLst>
        </pc:picChg>
        <pc:picChg chg="add del mod">
          <ac:chgData name="nomura junni" userId="7e20f584669504d6" providerId="LiveId" clId="{382D44E4-E371-4A0B-8C1E-FED72421BA6F}" dt="2023-12-20T09:38:02.970" v="104"/>
          <ac:picMkLst>
            <pc:docMk/>
            <pc:sldMk cId="1042701499" sldId="868"/>
            <ac:picMk id="23" creationId="{E8896028-DDBE-7732-6716-2582B6BB5D01}"/>
          </ac:picMkLst>
        </pc:picChg>
        <pc:picChg chg="add del mod ord">
          <ac:chgData name="nomura junni" userId="7e20f584669504d6" providerId="LiveId" clId="{382D44E4-E371-4A0B-8C1E-FED72421BA6F}" dt="2023-12-20T09:38:39.105" v="105"/>
          <ac:picMkLst>
            <pc:docMk/>
            <pc:sldMk cId="1042701499" sldId="868"/>
            <ac:picMk id="28" creationId="{84EEC4AF-7251-4724-0361-D72C60B9F99C}"/>
          </ac:picMkLst>
        </pc:picChg>
        <pc:picChg chg="add mod">
          <ac:chgData name="nomura junni" userId="7e20f584669504d6" providerId="LiveId" clId="{382D44E4-E371-4A0B-8C1E-FED72421BA6F}" dt="2023-12-20T09:38:39.105" v="105"/>
          <ac:picMkLst>
            <pc:docMk/>
            <pc:sldMk cId="1042701499" sldId="868"/>
            <ac:picMk id="29" creationId="{7EE1679C-EE51-844E-E609-F6A2F5F3A669}"/>
          </ac:picMkLst>
        </pc:picChg>
      </pc:sldChg>
      <pc:sldChg chg="addSp delSp modSp mod modTransition modAnim">
        <pc:chgData name="nomura junni" userId="7e20f584669504d6" providerId="LiveId" clId="{382D44E4-E371-4A0B-8C1E-FED72421BA6F}" dt="2023-12-20T09:51:41.533" v="168"/>
        <pc:sldMkLst>
          <pc:docMk/>
          <pc:sldMk cId="2589303593" sldId="874"/>
        </pc:sldMkLst>
        <pc:picChg chg="del">
          <ac:chgData name="nomura junni" userId="7e20f584669504d6" providerId="LiveId" clId="{382D44E4-E371-4A0B-8C1E-FED72421BA6F}" dt="2023-12-20T09:49:37.421" v="158"/>
          <ac:picMkLst>
            <pc:docMk/>
            <pc:sldMk cId="2589303593" sldId="874"/>
            <ac:picMk id="5" creationId="{CE2DFB29-DFA6-45DC-0BDE-D5CC33BD1498}"/>
          </ac:picMkLst>
        </pc:picChg>
        <pc:picChg chg="add del mod ord">
          <ac:chgData name="nomura junni" userId="7e20f584669504d6" providerId="LiveId" clId="{382D44E4-E371-4A0B-8C1E-FED72421BA6F}" dt="2023-12-20T09:50:15.121" v="159"/>
          <ac:picMkLst>
            <pc:docMk/>
            <pc:sldMk cId="2589303593" sldId="874"/>
            <ac:picMk id="16" creationId="{8DC952FD-25F6-D6D8-6FC0-F7E4ADEE74AE}"/>
          </ac:picMkLst>
        </pc:picChg>
        <pc:picChg chg="add del mod">
          <ac:chgData name="nomura junni" userId="7e20f584669504d6" providerId="LiveId" clId="{382D44E4-E371-4A0B-8C1E-FED72421BA6F}" dt="2023-12-20T09:50:24.657" v="161"/>
          <ac:picMkLst>
            <pc:docMk/>
            <pc:sldMk cId="2589303593" sldId="874"/>
            <ac:picMk id="17" creationId="{F32CEF1A-AD2E-8956-A8C0-C79E5EC8B9FD}"/>
          </ac:picMkLst>
        </pc:picChg>
        <pc:picChg chg="add del mod ord">
          <ac:chgData name="nomura junni" userId="7e20f584669504d6" providerId="LiveId" clId="{382D44E4-E371-4A0B-8C1E-FED72421BA6F}" dt="2023-12-20T09:50:31.965" v="162"/>
          <ac:picMkLst>
            <pc:docMk/>
            <pc:sldMk cId="2589303593" sldId="874"/>
            <ac:picMk id="20" creationId="{82C2600A-9FC3-AFEC-9164-CA20F6D3786D}"/>
          </ac:picMkLst>
        </pc:picChg>
        <pc:picChg chg="add del mod">
          <ac:chgData name="nomura junni" userId="7e20f584669504d6" providerId="LiveId" clId="{382D44E4-E371-4A0B-8C1E-FED72421BA6F}" dt="2023-12-20T09:50:34.385" v="164"/>
          <ac:picMkLst>
            <pc:docMk/>
            <pc:sldMk cId="2589303593" sldId="874"/>
            <ac:picMk id="21" creationId="{7623AE74-DD1E-DC26-E5F8-B2DCD19FC3B2}"/>
          </ac:picMkLst>
        </pc:picChg>
        <pc:picChg chg="add del mod ord">
          <ac:chgData name="nomura junni" userId="7e20f584669504d6" providerId="LiveId" clId="{382D44E4-E371-4A0B-8C1E-FED72421BA6F}" dt="2023-12-20T09:50:52.988" v="165"/>
          <ac:picMkLst>
            <pc:docMk/>
            <pc:sldMk cId="2589303593" sldId="874"/>
            <ac:picMk id="24" creationId="{44553F08-B466-9AA0-30CA-D12E7A10131D}"/>
          </ac:picMkLst>
        </pc:picChg>
        <pc:picChg chg="add del mod">
          <ac:chgData name="nomura junni" userId="7e20f584669504d6" providerId="LiveId" clId="{382D44E4-E371-4A0B-8C1E-FED72421BA6F}" dt="2023-12-20T09:50:55.698" v="167"/>
          <ac:picMkLst>
            <pc:docMk/>
            <pc:sldMk cId="2589303593" sldId="874"/>
            <ac:picMk id="25" creationId="{5C125DAC-0CD7-EE45-5FFE-C3AA174CFDEF}"/>
          </ac:picMkLst>
        </pc:picChg>
        <pc:picChg chg="add del mod ord">
          <ac:chgData name="nomura junni" userId="7e20f584669504d6" providerId="LiveId" clId="{382D44E4-E371-4A0B-8C1E-FED72421BA6F}" dt="2023-12-20T09:51:41.533" v="168"/>
          <ac:picMkLst>
            <pc:docMk/>
            <pc:sldMk cId="2589303593" sldId="874"/>
            <ac:picMk id="28" creationId="{141EA52D-5BE8-832F-B1BE-CDA702E2FFF6}"/>
          </ac:picMkLst>
        </pc:picChg>
        <pc:picChg chg="add mod">
          <ac:chgData name="nomura junni" userId="7e20f584669504d6" providerId="LiveId" clId="{382D44E4-E371-4A0B-8C1E-FED72421BA6F}" dt="2023-12-20T09:51:41.533" v="168"/>
          <ac:picMkLst>
            <pc:docMk/>
            <pc:sldMk cId="2589303593" sldId="874"/>
            <ac:picMk id="29" creationId="{7E5EC755-AC02-A21B-4D92-BEE31D70F8C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A04006-00CE-41DB-8191-03B42937B4A2}"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kumimoji="1" lang="ja-JP" altLang="en-US"/>
        </a:p>
      </dgm:t>
    </dgm:pt>
    <dgm:pt modelId="{2A2C2B7E-424B-462C-8830-E4149E7F87E2}">
      <dgm:prSet phldrT="[テキスト]" phldr="1"/>
      <dgm:spPr/>
      <dgm:t>
        <a:bodyPr/>
        <a:lstStyle/>
        <a:p>
          <a:endParaRPr kumimoji="1" lang="ja-JP" altLang="en-US" dirty="0"/>
        </a:p>
      </dgm:t>
    </dgm:pt>
    <dgm:pt modelId="{37B57FF0-EA85-453F-B146-A015236944D8}" type="parTrans" cxnId="{53B972C1-71E1-45CF-8166-97BF011DD2E3}">
      <dgm:prSet/>
      <dgm:spPr/>
      <dgm:t>
        <a:bodyPr/>
        <a:lstStyle/>
        <a:p>
          <a:endParaRPr kumimoji="1" lang="ja-JP" altLang="en-US"/>
        </a:p>
      </dgm:t>
    </dgm:pt>
    <dgm:pt modelId="{BE734B8E-D903-4BBD-9587-8C3003A3961F}" type="sibTrans" cxnId="{53B972C1-71E1-45CF-8166-97BF011DD2E3}">
      <dgm:prSet/>
      <dgm:spPr/>
      <dgm:t>
        <a:bodyPr/>
        <a:lstStyle/>
        <a:p>
          <a:endParaRPr kumimoji="1" lang="ja-JP" altLang="en-US"/>
        </a:p>
      </dgm:t>
    </dgm:pt>
    <dgm:pt modelId="{764C0D8C-A739-43A7-8F02-4A9CA7183745}">
      <dgm:prSet phldrT="[テキスト]" custT="1"/>
      <dgm:spPr/>
      <dgm:t>
        <a:bodyPr/>
        <a:lstStyle/>
        <a:p>
          <a:r>
            <a:rPr kumimoji="1" lang="ja-JP" altLang="en-US" sz="4000" b="1" dirty="0">
              <a:latin typeface="游ゴシック" panose="020B0400000000000000" pitchFamily="50" charset="-128"/>
              <a:ea typeface="游ゴシック" panose="020B0400000000000000" pitchFamily="50" charset="-128"/>
            </a:rPr>
            <a:t>戦争、天災、廃仏</a:t>
          </a:r>
        </a:p>
      </dgm:t>
    </dgm:pt>
    <dgm:pt modelId="{F8FEFE52-57A9-47AF-9DA6-1EBBD78EAEAB}" type="parTrans" cxnId="{30C0D8FE-BC88-4D99-B890-69A05374B113}">
      <dgm:prSet/>
      <dgm:spPr/>
      <dgm:t>
        <a:bodyPr/>
        <a:lstStyle/>
        <a:p>
          <a:endParaRPr kumimoji="1" lang="ja-JP" altLang="en-US"/>
        </a:p>
      </dgm:t>
    </dgm:pt>
    <dgm:pt modelId="{4ABE7432-6E16-46C0-9D58-F33FDD7A3035}" type="sibTrans" cxnId="{30C0D8FE-BC88-4D99-B890-69A05374B113}">
      <dgm:prSet/>
      <dgm:spPr/>
      <dgm:t>
        <a:bodyPr/>
        <a:lstStyle/>
        <a:p>
          <a:endParaRPr kumimoji="1" lang="ja-JP" altLang="en-US"/>
        </a:p>
      </dgm:t>
    </dgm:pt>
    <dgm:pt modelId="{EEFBC725-F14A-43DF-928A-11ED82622E89}">
      <dgm:prSet phldrT="[テキスト]" phldr="1"/>
      <dgm:spPr/>
      <dgm:t>
        <a:bodyPr/>
        <a:lstStyle/>
        <a:p>
          <a:endParaRPr kumimoji="1" lang="ja-JP" altLang="en-US"/>
        </a:p>
      </dgm:t>
    </dgm:pt>
    <dgm:pt modelId="{7CAE8A07-4E81-411D-8CBF-C4F3B590C944}" type="parTrans" cxnId="{87AD54D7-3F87-469E-A7FD-3B3CEE109B4F}">
      <dgm:prSet/>
      <dgm:spPr/>
      <dgm:t>
        <a:bodyPr/>
        <a:lstStyle/>
        <a:p>
          <a:endParaRPr kumimoji="1" lang="ja-JP" altLang="en-US"/>
        </a:p>
      </dgm:t>
    </dgm:pt>
    <dgm:pt modelId="{3453C99D-FD4D-4700-9294-983528DE1B74}" type="sibTrans" cxnId="{87AD54D7-3F87-469E-A7FD-3B3CEE109B4F}">
      <dgm:prSet/>
      <dgm:spPr/>
      <dgm:t>
        <a:bodyPr/>
        <a:lstStyle/>
        <a:p>
          <a:endParaRPr kumimoji="1" lang="ja-JP" altLang="en-US"/>
        </a:p>
      </dgm:t>
    </dgm:pt>
    <dgm:pt modelId="{2A939BEA-5342-48FA-9EB0-816AC1C3C835}">
      <dgm:prSet phldrT="[テキスト]" custT="1"/>
      <dgm:spPr/>
      <dgm:t>
        <a:bodyPr/>
        <a:lstStyle/>
        <a:p>
          <a:r>
            <a:rPr kumimoji="1" lang="ja-JP" altLang="en-US" sz="4000" b="1" dirty="0">
              <a:latin typeface="游ゴシック" panose="020B0400000000000000" pitchFamily="50" charset="-128"/>
              <a:ea typeface="游ゴシック" panose="020B0400000000000000" pitchFamily="50" charset="-128"/>
            </a:rPr>
            <a:t>末法と、現実世界がリンク</a:t>
          </a:r>
        </a:p>
      </dgm:t>
    </dgm:pt>
    <dgm:pt modelId="{AA5E4219-8358-48B6-A4CD-D915DFC91679}" type="parTrans" cxnId="{B5C34EAF-2BAF-4582-AA06-3F4D7E6FD9A4}">
      <dgm:prSet/>
      <dgm:spPr/>
      <dgm:t>
        <a:bodyPr/>
        <a:lstStyle/>
        <a:p>
          <a:endParaRPr kumimoji="1" lang="ja-JP" altLang="en-US"/>
        </a:p>
      </dgm:t>
    </dgm:pt>
    <dgm:pt modelId="{0DB3232B-BDD5-497D-8F1C-68087395CC6B}" type="sibTrans" cxnId="{B5C34EAF-2BAF-4582-AA06-3F4D7E6FD9A4}">
      <dgm:prSet/>
      <dgm:spPr/>
      <dgm:t>
        <a:bodyPr/>
        <a:lstStyle/>
        <a:p>
          <a:endParaRPr kumimoji="1" lang="ja-JP" altLang="en-US"/>
        </a:p>
      </dgm:t>
    </dgm:pt>
    <dgm:pt modelId="{D8CA2153-6694-4FA8-AC95-A0EBCA64CD3E}">
      <dgm:prSet phldrT="[テキスト]" phldr="1"/>
      <dgm:spPr/>
      <dgm:t>
        <a:bodyPr/>
        <a:lstStyle/>
        <a:p>
          <a:endParaRPr kumimoji="1" lang="ja-JP" altLang="en-US"/>
        </a:p>
      </dgm:t>
    </dgm:pt>
    <dgm:pt modelId="{6413FCFB-EAB8-4880-8629-56FE9059C780}" type="parTrans" cxnId="{238F099F-CEE3-47C4-9EDE-AFBB9333993A}">
      <dgm:prSet/>
      <dgm:spPr/>
      <dgm:t>
        <a:bodyPr/>
        <a:lstStyle/>
        <a:p>
          <a:endParaRPr kumimoji="1" lang="ja-JP" altLang="en-US"/>
        </a:p>
      </dgm:t>
    </dgm:pt>
    <dgm:pt modelId="{9B37DC0A-004E-40DD-9002-76777BDE9482}" type="sibTrans" cxnId="{238F099F-CEE3-47C4-9EDE-AFBB9333993A}">
      <dgm:prSet/>
      <dgm:spPr/>
      <dgm:t>
        <a:bodyPr/>
        <a:lstStyle/>
        <a:p>
          <a:endParaRPr kumimoji="1" lang="ja-JP" altLang="en-US"/>
        </a:p>
      </dgm:t>
    </dgm:pt>
    <dgm:pt modelId="{FAF5F934-9DD9-4EEB-85D2-C0CE0690EB14}">
      <dgm:prSet phldrT="[テキスト]"/>
      <dgm:spPr/>
      <dgm:t>
        <a:bodyPr/>
        <a:lstStyle/>
        <a:p>
          <a:r>
            <a:rPr kumimoji="1" lang="ja-JP" altLang="en-US" b="1" dirty="0">
              <a:latin typeface="游ゴシック" panose="020B0400000000000000" pitchFamily="50" charset="-128"/>
              <a:ea typeface="游ゴシック" panose="020B0400000000000000" pitchFamily="50" charset="-128"/>
            </a:rPr>
            <a:t>末法で救われる道こそ浄土門</a:t>
          </a:r>
        </a:p>
      </dgm:t>
    </dgm:pt>
    <dgm:pt modelId="{B5CF1573-CCB9-44D2-9BAF-79FA3594F947}" type="parTrans" cxnId="{C350EB0B-88D7-4D09-80DF-17167EB141DC}">
      <dgm:prSet/>
      <dgm:spPr/>
      <dgm:t>
        <a:bodyPr/>
        <a:lstStyle/>
        <a:p>
          <a:endParaRPr kumimoji="1" lang="ja-JP" altLang="en-US"/>
        </a:p>
      </dgm:t>
    </dgm:pt>
    <dgm:pt modelId="{68C12C64-96C8-4C63-8FF3-5A593D6AC83E}" type="sibTrans" cxnId="{C350EB0B-88D7-4D09-80DF-17167EB141DC}">
      <dgm:prSet/>
      <dgm:spPr/>
      <dgm:t>
        <a:bodyPr/>
        <a:lstStyle/>
        <a:p>
          <a:endParaRPr kumimoji="1" lang="ja-JP" altLang="en-US"/>
        </a:p>
      </dgm:t>
    </dgm:pt>
    <dgm:pt modelId="{9ECF0AF7-AC20-4E21-A609-5ED4D247E18F}" type="pres">
      <dgm:prSet presAssocID="{DDA04006-00CE-41DB-8191-03B42937B4A2}" presName="linearFlow" presStyleCnt="0">
        <dgm:presLayoutVars>
          <dgm:dir/>
          <dgm:animLvl val="lvl"/>
          <dgm:resizeHandles val="exact"/>
        </dgm:presLayoutVars>
      </dgm:prSet>
      <dgm:spPr/>
      <dgm:t>
        <a:bodyPr/>
        <a:lstStyle/>
        <a:p>
          <a:endParaRPr kumimoji="1" lang="ja-JP" altLang="en-US"/>
        </a:p>
      </dgm:t>
    </dgm:pt>
    <dgm:pt modelId="{38E543BB-EC4B-4CBD-A3BE-D04F76B4EC06}" type="pres">
      <dgm:prSet presAssocID="{2A2C2B7E-424B-462C-8830-E4149E7F87E2}" presName="composite" presStyleCnt="0"/>
      <dgm:spPr/>
    </dgm:pt>
    <dgm:pt modelId="{30AC38B0-4872-4EA8-B5C6-1339B4EA84A6}" type="pres">
      <dgm:prSet presAssocID="{2A2C2B7E-424B-462C-8830-E4149E7F87E2}" presName="parentText" presStyleLbl="alignNode1" presStyleIdx="0" presStyleCnt="3">
        <dgm:presLayoutVars>
          <dgm:chMax val="1"/>
          <dgm:bulletEnabled val="1"/>
        </dgm:presLayoutVars>
      </dgm:prSet>
      <dgm:spPr/>
      <dgm:t>
        <a:bodyPr/>
        <a:lstStyle/>
        <a:p>
          <a:endParaRPr kumimoji="1" lang="ja-JP" altLang="en-US"/>
        </a:p>
      </dgm:t>
    </dgm:pt>
    <dgm:pt modelId="{CDF89BDB-269B-49A4-B6F0-D7E030AE2889}" type="pres">
      <dgm:prSet presAssocID="{2A2C2B7E-424B-462C-8830-E4149E7F87E2}" presName="descendantText" presStyleLbl="alignAcc1" presStyleIdx="0" presStyleCnt="3">
        <dgm:presLayoutVars>
          <dgm:bulletEnabled val="1"/>
        </dgm:presLayoutVars>
      </dgm:prSet>
      <dgm:spPr/>
      <dgm:t>
        <a:bodyPr/>
        <a:lstStyle/>
        <a:p>
          <a:endParaRPr kumimoji="1" lang="ja-JP" altLang="en-US"/>
        </a:p>
      </dgm:t>
    </dgm:pt>
    <dgm:pt modelId="{A75A7B8C-5AF8-4294-9952-CB5FBF638494}" type="pres">
      <dgm:prSet presAssocID="{BE734B8E-D903-4BBD-9587-8C3003A3961F}" presName="sp" presStyleCnt="0"/>
      <dgm:spPr/>
    </dgm:pt>
    <dgm:pt modelId="{E664CA67-FF92-465B-A654-87496738D8E4}" type="pres">
      <dgm:prSet presAssocID="{EEFBC725-F14A-43DF-928A-11ED82622E89}" presName="composite" presStyleCnt="0"/>
      <dgm:spPr/>
    </dgm:pt>
    <dgm:pt modelId="{DF414CFD-088E-44AC-BC11-0C35BD0251CA}" type="pres">
      <dgm:prSet presAssocID="{EEFBC725-F14A-43DF-928A-11ED82622E89}" presName="parentText" presStyleLbl="alignNode1" presStyleIdx="1" presStyleCnt="3">
        <dgm:presLayoutVars>
          <dgm:chMax val="1"/>
          <dgm:bulletEnabled val="1"/>
        </dgm:presLayoutVars>
      </dgm:prSet>
      <dgm:spPr/>
      <dgm:t>
        <a:bodyPr/>
        <a:lstStyle/>
        <a:p>
          <a:endParaRPr kumimoji="1" lang="ja-JP" altLang="en-US"/>
        </a:p>
      </dgm:t>
    </dgm:pt>
    <dgm:pt modelId="{FD8ECE62-875F-4115-AAFE-F2BDBC3E63AA}" type="pres">
      <dgm:prSet presAssocID="{EEFBC725-F14A-43DF-928A-11ED82622E89}" presName="descendantText" presStyleLbl="alignAcc1" presStyleIdx="1" presStyleCnt="3">
        <dgm:presLayoutVars>
          <dgm:bulletEnabled val="1"/>
        </dgm:presLayoutVars>
      </dgm:prSet>
      <dgm:spPr/>
      <dgm:t>
        <a:bodyPr/>
        <a:lstStyle/>
        <a:p>
          <a:endParaRPr kumimoji="1" lang="ja-JP" altLang="en-US"/>
        </a:p>
      </dgm:t>
    </dgm:pt>
    <dgm:pt modelId="{27E61794-C6FB-40F4-B321-EF2415A14A9C}" type="pres">
      <dgm:prSet presAssocID="{3453C99D-FD4D-4700-9294-983528DE1B74}" presName="sp" presStyleCnt="0"/>
      <dgm:spPr/>
    </dgm:pt>
    <dgm:pt modelId="{4972D6DA-E9AA-4842-9367-BB167EDB74BF}" type="pres">
      <dgm:prSet presAssocID="{D8CA2153-6694-4FA8-AC95-A0EBCA64CD3E}" presName="composite" presStyleCnt="0"/>
      <dgm:spPr/>
    </dgm:pt>
    <dgm:pt modelId="{453692E7-5E6E-4902-A954-FD8C43590496}" type="pres">
      <dgm:prSet presAssocID="{D8CA2153-6694-4FA8-AC95-A0EBCA64CD3E}" presName="parentText" presStyleLbl="alignNode1" presStyleIdx="2" presStyleCnt="3">
        <dgm:presLayoutVars>
          <dgm:chMax val="1"/>
          <dgm:bulletEnabled val="1"/>
        </dgm:presLayoutVars>
      </dgm:prSet>
      <dgm:spPr/>
      <dgm:t>
        <a:bodyPr/>
        <a:lstStyle/>
        <a:p>
          <a:endParaRPr kumimoji="1" lang="ja-JP" altLang="en-US"/>
        </a:p>
      </dgm:t>
    </dgm:pt>
    <dgm:pt modelId="{17AA43A5-F79E-4267-8626-8CB22E462C60}" type="pres">
      <dgm:prSet presAssocID="{D8CA2153-6694-4FA8-AC95-A0EBCA64CD3E}" presName="descendantText" presStyleLbl="alignAcc1" presStyleIdx="2" presStyleCnt="3">
        <dgm:presLayoutVars>
          <dgm:bulletEnabled val="1"/>
        </dgm:presLayoutVars>
      </dgm:prSet>
      <dgm:spPr/>
      <dgm:t>
        <a:bodyPr/>
        <a:lstStyle/>
        <a:p>
          <a:endParaRPr kumimoji="1" lang="ja-JP" altLang="en-US"/>
        </a:p>
      </dgm:t>
    </dgm:pt>
  </dgm:ptLst>
  <dgm:cxnLst>
    <dgm:cxn modelId="{87AD54D7-3F87-469E-A7FD-3B3CEE109B4F}" srcId="{DDA04006-00CE-41DB-8191-03B42937B4A2}" destId="{EEFBC725-F14A-43DF-928A-11ED82622E89}" srcOrd="1" destOrd="0" parTransId="{7CAE8A07-4E81-411D-8CBF-C4F3B590C944}" sibTransId="{3453C99D-FD4D-4700-9294-983528DE1B74}"/>
    <dgm:cxn modelId="{238F099F-CEE3-47C4-9EDE-AFBB9333993A}" srcId="{DDA04006-00CE-41DB-8191-03B42937B4A2}" destId="{D8CA2153-6694-4FA8-AC95-A0EBCA64CD3E}" srcOrd="2" destOrd="0" parTransId="{6413FCFB-EAB8-4880-8629-56FE9059C780}" sibTransId="{9B37DC0A-004E-40DD-9002-76777BDE9482}"/>
    <dgm:cxn modelId="{0CB146DD-3299-42F6-B1F3-36358EF455D8}" type="presOf" srcId="{2A2C2B7E-424B-462C-8830-E4149E7F87E2}" destId="{30AC38B0-4872-4EA8-B5C6-1339B4EA84A6}" srcOrd="0" destOrd="0" presId="urn:microsoft.com/office/officeart/2005/8/layout/chevron2"/>
    <dgm:cxn modelId="{44A2C5AF-4D13-4007-A2B2-A17DB6B32550}" type="presOf" srcId="{FAF5F934-9DD9-4EEB-85D2-C0CE0690EB14}" destId="{17AA43A5-F79E-4267-8626-8CB22E462C60}" srcOrd="0" destOrd="0" presId="urn:microsoft.com/office/officeart/2005/8/layout/chevron2"/>
    <dgm:cxn modelId="{351E76AA-C0C1-4060-AF51-C8E3B6E699CE}" type="presOf" srcId="{D8CA2153-6694-4FA8-AC95-A0EBCA64CD3E}" destId="{453692E7-5E6E-4902-A954-FD8C43590496}" srcOrd="0" destOrd="0" presId="urn:microsoft.com/office/officeart/2005/8/layout/chevron2"/>
    <dgm:cxn modelId="{CBFDF3AD-74A9-493C-A8A2-AF011ABE0594}" type="presOf" srcId="{DDA04006-00CE-41DB-8191-03B42937B4A2}" destId="{9ECF0AF7-AC20-4E21-A609-5ED4D247E18F}" srcOrd="0" destOrd="0" presId="urn:microsoft.com/office/officeart/2005/8/layout/chevron2"/>
    <dgm:cxn modelId="{C350EB0B-88D7-4D09-80DF-17167EB141DC}" srcId="{D8CA2153-6694-4FA8-AC95-A0EBCA64CD3E}" destId="{FAF5F934-9DD9-4EEB-85D2-C0CE0690EB14}" srcOrd="0" destOrd="0" parTransId="{B5CF1573-CCB9-44D2-9BAF-79FA3594F947}" sibTransId="{68C12C64-96C8-4C63-8FF3-5A593D6AC83E}"/>
    <dgm:cxn modelId="{10A9BB95-DB84-4CC3-A431-77C0E43A2832}" type="presOf" srcId="{EEFBC725-F14A-43DF-928A-11ED82622E89}" destId="{DF414CFD-088E-44AC-BC11-0C35BD0251CA}" srcOrd="0" destOrd="0" presId="urn:microsoft.com/office/officeart/2005/8/layout/chevron2"/>
    <dgm:cxn modelId="{C8EFA60F-1FE8-45FF-ABE7-2C16E21F12BC}" type="presOf" srcId="{2A939BEA-5342-48FA-9EB0-816AC1C3C835}" destId="{FD8ECE62-875F-4115-AAFE-F2BDBC3E63AA}" srcOrd="0" destOrd="0" presId="urn:microsoft.com/office/officeart/2005/8/layout/chevron2"/>
    <dgm:cxn modelId="{18CD8186-74EC-4131-9D24-B22FF65AA467}" type="presOf" srcId="{764C0D8C-A739-43A7-8F02-4A9CA7183745}" destId="{CDF89BDB-269B-49A4-B6F0-D7E030AE2889}" srcOrd="0" destOrd="0" presId="urn:microsoft.com/office/officeart/2005/8/layout/chevron2"/>
    <dgm:cxn modelId="{30C0D8FE-BC88-4D99-B890-69A05374B113}" srcId="{2A2C2B7E-424B-462C-8830-E4149E7F87E2}" destId="{764C0D8C-A739-43A7-8F02-4A9CA7183745}" srcOrd="0" destOrd="0" parTransId="{F8FEFE52-57A9-47AF-9DA6-1EBBD78EAEAB}" sibTransId="{4ABE7432-6E16-46C0-9D58-F33FDD7A3035}"/>
    <dgm:cxn modelId="{B5C34EAF-2BAF-4582-AA06-3F4D7E6FD9A4}" srcId="{EEFBC725-F14A-43DF-928A-11ED82622E89}" destId="{2A939BEA-5342-48FA-9EB0-816AC1C3C835}" srcOrd="0" destOrd="0" parTransId="{AA5E4219-8358-48B6-A4CD-D915DFC91679}" sibTransId="{0DB3232B-BDD5-497D-8F1C-68087395CC6B}"/>
    <dgm:cxn modelId="{53B972C1-71E1-45CF-8166-97BF011DD2E3}" srcId="{DDA04006-00CE-41DB-8191-03B42937B4A2}" destId="{2A2C2B7E-424B-462C-8830-E4149E7F87E2}" srcOrd="0" destOrd="0" parTransId="{37B57FF0-EA85-453F-B146-A015236944D8}" sibTransId="{BE734B8E-D903-4BBD-9587-8C3003A3961F}"/>
    <dgm:cxn modelId="{2CD7D280-A0E5-43C2-B572-8277AF27023C}" type="presParOf" srcId="{9ECF0AF7-AC20-4E21-A609-5ED4D247E18F}" destId="{38E543BB-EC4B-4CBD-A3BE-D04F76B4EC06}" srcOrd="0" destOrd="0" presId="urn:microsoft.com/office/officeart/2005/8/layout/chevron2"/>
    <dgm:cxn modelId="{AE0F37B6-0375-4736-A340-CD2D6B7C07D0}" type="presParOf" srcId="{38E543BB-EC4B-4CBD-A3BE-D04F76B4EC06}" destId="{30AC38B0-4872-4EA8-B5C6-1339B4EA84A6}" srcOrd="0" destOrd="0" presId="urn:microsoft.com/office/officeart/2005/8/layout/chevron2"/>
    <dgm:cxn modelId="{14445B62-74E6-4DD8-AC10-3AFF2CED984C}" type="presParOf" srcId="{38E543BB-EC4B-4CBD-A3BE-D04F76B4EC06}" destId="{CDF89BDB-269B-49A4-B6F0-D7E030AE2889}" srcOrd="1" destOrd="0" presId="urn:microsoft.com/office/officeart/2005/8/layout/chevron2"/>
    <dgm:cxn modelId="{857D7CA4-F5D3-4C95-820B-19687943990F}" type="presParOf" srcId="{9ECF0AF7-AC20-4E21-A609-5ED4D247E18F}" destId="{A75A7B8C-5AF8-4294-9952-CB5FBF638494}" srcOrd="1" destOrd="0" presId="urn:microsoft.com/office/officeart/2005/8/layout/chevron2"/>
    <dgm:cxn modelId="{E7D596A8-D313-4A50-BC40-06F0B13A1000}" type="presParOf" srcId="{9ECF0AF7-AC20-4E21-A609-5ED4D247E18F}" destId="{E664CA67-FF92-465B-A654-87496738D8E4}" srcOrd="2" destOrd="0" presId="urn:microsoft.com/office/officeart/2005/8/layout/chevron2"/>
    <dgm:cxn modelId="{809A27DA-84DA-4266-9351-C5AE5348521A}" type="presParOf" srcId="{E664CA67-FF92-465B-A654-87496738D8E4}" destId="{DF414CFD-088E-44AC-BC11-0C35BD0251CA}" srcOrd="0" destOrd="0" presId="urn:microsoft.com/office/officeart/2005/8/layout/chevron2"/>
    <dgm:cxn modelId="{72AC6705-6744-41DD-BA61-1048AC665887}" type="presParOf" srcId="{E664CA67-FF92-465B-A654-87496738D8E4}" destId="{FD8ECE62-875F-4115-AAFE-F2BDBC3E63AA}" srcOrd="1" destOrd="0" presId="urn:microsoft.com/office/officeart/2005/8/layout/chevron2"/>
    <dgm:cxn modelId="{C6558645-3366-4350-930B-A855D8041D62}" type="presParOf" srcId="{9ECF0AF7-AC20-4E21-A609-5ED4D247E18F}" destId="{27E61794-C6FB-40F4-B321-EF2415A14A9C}" srcOrd="3" destOrd="0" presId="urn:microsoft.com/office/officeart/2005/8/layout/chevron2"/>
    <dgm:cxn modelId="{224669FA-CA8F-4C54-8D98-E4C125BF960C}" type="presParOf" srcId="{9ECF0AF7-AC20-4E21-A609-5ED4D247E18F}" destId="{4972D6DA-E9AA-4842-9367-BB167EDB74BF}" srcOrd="4" destOrd="0" presId="urn:microsoft.com/office/officeart/2005/8/layout/chevron2"/>
    <dgm:cxn modelId="{CA891273-7316-4933-A062-87BDD4D10693}" type="presParOf" srcId="{4972D6DA-E9AA-4842-9367-BB167EDB74BF}" destId="{453692E7-5E6E-4902-A954-FD8C43590496}" srcOrd="0" destOrd="0" presId="urn:microsoft.com/office/officeart/2005/8/layout/chevron2"/>
    <dgm:cxn modelId="{C91EAB0D-A250-489B-BB57-282712D27C72}" type="presParOf" srcId="{4972D6DA-E9AA-4842-9367-BB167EDB74BF}" destId="{17AA43A5-F79E-4267-8626-8CB22E462C6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C38B0-4872-4EA8-B5C6-1339B4EA84A6}">
      <dsp:nvSpPr>
        <dsp:cNvPr id="0" name=""/>
        <dsp:cNvSpPr/>
      </dsp:nvSpPr>
      <dsp:spPr>
        <a:xfrm rot="5400000">
          <a:off x="-226659" y="226842"/>
          <a:ext cx="1511066" cy="1057746"/>
        </a:xfrm>
        <a:prstGeom prst="chevron">
          <a:avLst/>
        </a:prstGeom>
        <a:solidFill>
          <a:schemeClr val="dk2">
            <a:hueOff val="0"/>
            <a:satOff val="0"/>
            <a:lumOff val="0"/>
            <a:alphaOff val="0"/>
          </a:scheme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kumimoji="1" lang="ja-JP" altLang="en-US" sz="2000" kern="1200" dirty="0"/>
        </a:p>
      </dsp:txBody>
      <dsp:txXfrm rot="-5400000">
        <a:off x="1" y="529055"/>
        <a:ext cx="1057746" cy="453320"/>
      </dsp:txXfrm>
    </dsp:sp>
    <dsp:sp modelId="{CDF89BDB-269B-49A4-B6F0-D7E030AE2889}">
      <dsp:nvSpPr>
        <dsp:cNvPr id="0" name=""/>
        <dsp:cNvSpPr/>
      </dsp:nvSpPr>
      <dsp:spPr>
        <a:xfrm rot="5400000">
          <a:off x="4326237" y="-3268308"/>
          <a:ext cx="982192" cy="7519174"/>
        </a:xfrm>
        <a:prstGeom prst="round2SameRect">
          <a:avLst/>
        </a:prstGeom>
        <a:solidFill>
          <a:schemeClr val="lt2">
            <a:alpha val="90000"/>
            <a:hueOff val="0"/>
            <a:satOff val="0"/>
            <a:lumOff val="0"/>
            <a:alphaOff val="0"/>
          </a:scheme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kumimoji="1" lang="ja-JP" altLang="en-US" sz="4000" b="1" kern="1200" dirty="0">
              <a:latin typeface="游ゴシック" panose="020B0400000000000000" pitchFamily="50" charset="-128"/>
              <a:ea typeface="游ゴシック" panose="020B0400000000000000" pitchFamily="50" charset="-128"/>
            </a:rPr>
            <a:t>戦争、天災、廃仏</a:t>
          </a:r>
        </a:p>
      </dsp:txBody>
      <dsp:txXfrm rot="-5400000">
        <a:off x="1057747" y="48129"/>
        <a:ext cx="7471227" cy="886298"/>
      </dsp:txXfrm>
    </dsp:sp>
    <dsp:sp modelId="{DF414CFD-088E-44AC-BC11-0C35BD0251CA}">
      <dsp:nvSpPr>
        <dsp:cNvPr id="0" name=""/>
        <dsp:cNvSpPr/>
      </dsp:nvSpPr>
      <dsp:spPr>
        <a:xfrm rot="5400000">
          <a:off x="-226659" y="1542521"/>
          <a:ext cx="1511066" cy="1057746"/>
        </a:xfrm>
        <a:prstGeom prst="chevron">
          <a:avLst/>
        </a:prstGeom>
        <a:solidFill>
          <a:schemeClr val="dk2">
            <a:hueOff val="0"/>
            <a:satOff val="0"/>
            <a:lumOff val="0"/>
            <a:alphaOff val="0"/>
          </a:scheme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kumimoji="1" lang="ja-JP" altLang="en-US" sz="2000" kern="1200"/>
        </a:p>
      </dsp:txBody>
      <dsp:txXfrm rot="-5400000">
        <a:off x="1" y="1844734"/>
        <a:ext cx="1057746" cy="453320"/>
      </dsp:txXfrm>
    </dsp:sp>
    <dsp:sp modelId="{FD8ECE62-875F-4115-AAFE-F2BDBC3E63AA}">
      <dsp:nvSpPr>
        <dsp:cNvPr id="0" name=""/>
        <dsp:cNvSpPr/>
      </dsp:nvSpPr>
      <dsp:spPr>
        <a:xfrm rot="5400000">
          <a:off x="4326237" y="-1952629"/>
          <a:ext cx="982192" cy="7519174"/>
        </a:xfrm>
        <a:prstGeom prst="round2SameRect">
          <a:avLst/>
        </a:prstGeom>
        <a:solidFill>
          <a:schemeClr val="lt2">
            <a:alpha val="90000"/>
            <a:hueOff val="0"/>
            <a:satOff val="0"/>
            <a:lumOff val="0"/>
            <a:alphaOff val="0"/>
          </a:scheme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kumimoji="1" lang="ja-JP" altLang="en-US" sz="4000" b="1" kern="1200" dirty="0">
              <a:latin typeface="游ゴシック" panose="020B0400000000000000" pitchFamily="50" charset="-128"/>
              <a:ea typeface="游ゴシック" panose="020B0400000000000000" pitchFamily="50" charset="-128"/>
            </a:rPr>
            <a:t>末法と、現実世界がリンク</a:t>
          </a:r>
        </a:p>
      </dsp:txBody>
      <dsp:txXfrm rot="-5400000">
        <a:off x="1057747" y="1363808"/>
        <a:ext cx="7471227" cy="886298"/>
      </dsp:txXfrm>
    </dsp:sp>
    <dsp:sp modelId="{453692E7-5E6E-4902-A954-FD8C43590496}">
      <dsp:nvSpPr>
        <dsp:cNvPr id="0" name=""/>
        <dsp:cNvSpPr/>
      </dsp:nvSpPr>
      <dsp:spPr>
        <a:xfrm rot="5400000">
          <a:off x="-226659" y="2858200"/>
          <a:ext cx="1511066" cy="1057746"/>
        </a:xfrm>
        <a:prstGeom prst="chevron">
          <a:avLst/>
        </a:prstGeom>
        <a:solidFill>
          <a:schemeClr val="dk2">
            <a:hueOff val="0"/>
            <a:satOff val="0"/>
            <a:lumOff val="0"/>
            <a:alphaOff val="0"/>
          </a:scheme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kumimoji="1" lang="ja-JP" altLang="en-US" sz="2000" kern="1200"/>
        </a:p>
      </dsp:txBody>
      <dsp:txXfrm rot="-5400000">
        <a:off x="1" y="3160413"/>
        <a:ext cx="1057746" cy="453320"/>
      </dsp:txXfrm>
    </dsp:sp>
    <dsp:sp modelId="{17AA43A5-F79E-4267-8626-8CB22E462C60}">
      <dsp:nvSpPr>
        <dsp:cNvPr id="0" name=""/>
        <dsp:cNvSpPr/>
      </dsp:nvSpPr>
      <dsp:spPr>
        <a:xfrm rot="5400000">
          <a:off x="4326237" y="-636950"/>
          <a:ext cx="982192" cy="7519174"/>
        </a:xfrm>
        <a:prstGeom prst="round2SameRect">
          <a:avLst/>
        </a:prstGeom>
        <a:solidFill>
          <a:schemeClr val="lt2">
            <a:alpha val="90000"/>
            <a:hueOff val="0"/>
            <a:satOff val="0"/>
            <a:lumOff val="0"/>
            <a:alphaOff val="0"/>
          </a:scheme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kumimoji="1" lang="ja-JP" altLang="en-US" sz="4100" b="1" kern="1200" dirty="0">
              <a:latin typeface="游ゴシック" panose="020B0400000000000000" pitchFamily="50" charset="-128"/>
              <a:ea typeface="游ゴシック" panose="020B0400000000000000" pitchFamily="50" charset="-128"/>
            </a:rPr>
            <a:t>末法で救われる道こそ浄土門</a:t>
          </a:r>
        </a:p>
      </dsp:txBody>
      <dsp:txXfrm rot="-5400000">
        <a:off x="1057747" y="2679487"/>
        <a:ext cx="7471227" cy="8862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72393" cy="497685"/>
          </a:xfrm>
          <a:prstGeom prst="rect">
            <a:avLst/>
          </a:prstGeom>
        </p:spPr>
        <p:txBody>
          <a:bodyPr vert="horz" lIns="92539" tIns="46269" rIns="92539" bIns="46269" rtlCol="0"/>
          <a:lstStyle>
            <a:lvl1pPr algn="l">
              <a:defRPr sz="1200"/>
            </a:lvl1pPr>
          </a:lstStyle>
          <a:p>
            <a:r>
              <a:rPr kumimoji="1" lang="ja-JP" altLang="en-US" sz="1600"/>
              <a:t>初めて学ぶ</a:t>
            </a:r>
            <a:r>
              <a:rPr kumimoji="1" lang="en-US" altLang="ja-JP" sz="1600"/>
              <a:t>『</a:t>
            </a:r>
            <a:r>
              <a:rPr kumimoji="1" lang="ja-JP" altLang="en-US" sz="1600"/>
              <a:t>歎異抄</a:t>
            </a:r>
            <a:r>
              <a:rPr kumimoji="1" lang="en-US" altLang="ja-JP" sz="1600"/>
              <a:t>』</a:t>
            </a:r>
            <a:r>
              <a:rPr kumimoji="1" lang="ja-JP" altLang="en-US" sz="1600"/>
              <a:t>講座⑤</a:t>
            </a:r>
          </a:p>
        </p:txBody>
      </p:sp>
      <p:sp>
        <p:nvSpPr>
          <p:cNvPr id="3" name="日付プレースホルダー 2"/>
          <p:cNvSpPr>
            <a:spLocks noGrp="1"/>
          </p:cNvSpPr>
          <p:nvPr>
            <p:ph type="dt" sz="quarter" idx="1"/>
          </p:nvPr>
        </p:nvSpPr>
        <p:spPr>
          <a:xfrm>
            <a:off x="3883991" y="-48985"/>
            <a:ext cx="2972392" cy="497685"/>
          </a:xfrm>
          <a:prstGeom prst="rect">
            <a:avLst/>
          </a:prstGeom>
        </p:spPr>
        <p:txBody>
          <a:bodyPr vert="horz" lIns="92539" tIns="46269" rIns="92539" bIns="46269" rtlCol="0"/>
          <a:lstStyle>
            <a:lvl1pPr algn="r">
              <a:defRPr sz="1200"/>
            </a:lvl1pPr>
          </a:lstStyle>
          <a:p>
            <a:r>
              <a:rPr kumimoji="1" lang="en-US" altLang="ja-JP" sz="1600"/>
              <a:t>2023/2/16</a:t>
            </a:r>
            <a:endParaRPr kumimoji="1" lang="ja-JP" altLang="en-US" sz="1600"/>
          </a:p>
        </p:txBody>
      </p:sp>
      <p:sp>
        <p:nvSpPr>
          <p:cNvPr id="4" name="フッター プレースホルダー 3"/>
          <p:cNvSpPr>
            <a:spLocks noGrp="1"/>
          </p:cNvSpPr>
          <p:nvPr>
            <p:ph type="ftr" sz="quarter" idx="2"/>
          </p:nvPr>
        </p:nvSpPr>
        <p:spPr>
          <a:xfrm>
            <a:off x="1" y="9446403"/>
            <a:ext cx="2972393" cy="497684"/>
          </a:xfrm>
          <a:prstGeom prst="rect">
            <a:avLst/>
          </a:prstGeom>
        </p:spPr>
        <p:txBody>
          <a:bodyPr vert="horz" lIns="92539" tIns="46269" rIns="92539" bIns="46269" rtlCol="0" anchor="b"/>
          <a:lstStyle>
            <a:lvl1pPr algn="l">
              <a:defRPr sz="1200"/>
            </a:lvl1pPr>
          </a:lstStyle>
          <a:p>
            <a:endParaRPr kumimoji="1" lang="ja-JP" altLang="en-US"/>
          </a:p>
        </p:txBody>
      </p:sp>
      <p:sp>
        <p:nvSpPr>
          <p:cNvPr id="7" name="スライド番号プレースホルダー 6"/>
          <p:cNvSpPr>
            <a:spLocks noGrp="1"/>
          </p:cNvSpPr>
          <p:nvPr>
            <p:ph type="sldNum" sz="quarter" idx="3"/>
          </p:nvPr>
        </p:nvSpPr>
        <p:spPr>
          <a:xfrm>
            <a:off x="679696" y="9446403"/>
            <a:ext cx="2972392" cy="497684"/>
          </a:xfrm>
          <a:prstGeom prst="rect">
            <a:avLst/>
          </a:prstGeom>
        </p:spPr>
        <p:txBody>
          <a:bodyPr vert="horz" lIns="92539" tIns="46269" rIns="92539" bIns="46269" rtlCol="0" anchor="b"/>
          <a:lstStyle>
            <a:lvl1pPr algn="r">
              <a:defRPr sz="1200"/>
            </a:lvl1pPr>
          </a:lstStyle>
          <a:p>
            <a:fld id="{7031E20A-A8EE-46FC-AF55-0884F0CB4DAC}" type="slidenum">
              <a:rPr kumimoji="1" lang="ja-JP" altLang="en-US" sz="1800" smtClean="0"/>
              <a:t>‹#›</a:t>
            </a:fld>
            <a:endParaRPr kumimoji="1" lang="ja-JP" altLang="en-US" sz="1800" dirty="0"/>
          </a:p>
        </p:txBody>
      </p:sp>
    </p:spTree>
    <p:extLst>
      <p:ext uri="{BB962C8B-B14F-4D97-AF65-F5344CB8AC3E}">
        <p14:creationId xmlns:p14="http://schemas.microsoft.com/office/powerpoint/2010/main" val="260185773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71800" cy="497285"/>
          </a:xfrm>
          <a:prstGeom prst="rect">
            <a:avLst/>
          </a:prstGeom>
        </p:spPr>
        <p:txBody>
          <a:bodyPr vert="horz" lIns="95999" tIns="48000" rIns="95999" bIns="48000" rtlCol="0"/>
          <a:lstStyle>
            <a:lvl1pPr algn="l">
              <a:defRPr sz="1300"/>
            </a:lvl1p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3" name="日付プレースホルダー 2"/>
          <p:cNvSpPr>
            <a:spLocks noGrp="1"/>
          </p:cNvSpPr>
          <p:nvPr>
            <p:ph type="dt" idx="1"/>
          </p:nvPr>
        </p:nvSpPr>
        <p:spPr>
          <a:xfrm>
            <a:off x="3884615" y="0"/>
            <a:ext cx="2971800" cy="497285"/>
          </a:xfrm>
          <a:prstGeom prst="rect">
            <a:avLst/>
          </a:prstGeom>
        </p:spPr>
        <p:txBody>
          <a:bodyPr vert="horz" lIns="95999" tIns="48000" rIns="95999" bIns="48000" rtlCol="0"/>
          <a:lstStyle>
            <a:lvl1pPr algn="r">
              <a:defRPr sz="1300"/>
            </a:lvl1pPr>
          </a:lstStyle>
          <a:p>
            <a:r>
              <a:rPr kumimoji="1" lang="en-US" altLang="ja-JP"/>
              <a:t>2023/2/16</a:t>
            </a:r>
            <a:endParaRPr kumimoji="1" lang="ja-JP" altLang="en-US" dirty="0"/>
          </a:p>
        </p:txBody>
      </p:sp>
      <p:sp>
        <p:nvSpPr>
          <p:cNvPr id="4" name="スライド イメージ プレースホルダー 3"/>
          <p:cNvSpPr>
            <a:spLocks noGrp="1" noRot="1" noChangeAspect="1"/>
          </p:cNvSpPr>
          <p:nvPr>
            <p:ph type="sldImg" idx="2"/>
          </p:nvPr>
        </p:nvSpPr>
        <p:spPr>
          <a:xfrm>
            <a:off x="944563" y="746125"/>
            <a:ext cx="4968875" cy="3727450"/>
          </a:xfrm>
          <a:prstGeom prst="rect">
            <a:avLst/>
          </a:prstGeom>
          <a:noFill/>
          <a:ln w="12700">
            <a:solidFill>
              <a:prstClr val="black"/>
            </a:solidFill>
          </a:ln>
        </p:spPr>
        <p:txBody>
          <a:bodyPr vert="horz" lIns="95999" tIns="48000" rIns="95999" bIns="48000" rtlCol="0" anchor="ctr"/>
          <a:lstStyle/>
          <a:p>
            <a:endParaRPr lang="ja-JP" altLang="en-US" dirty="0"/>
          </a:p>
        </p:txBody>
      </p:sp>
      <p:sp>
        <p:nvSpPr>
          <p:cNvPr id="5" name="ノート プレースホルダー 4"/>
          <p:cNvSpPr>
            <a:spLocks noGrp="1"/>
          </p:cNvSpPr>
          <p:nvPr>
            <p:ph type="body" sz="quarter" idx="3"/>
          </p:nvPr>
        </p:nvSpPr>
        <p:spPr>
          <a:xfrm>
            <a:off x="685801" y="4724205"/>
            <a:ext cx="5486400" cy="4475560"/>
          </a:xfrm>
          <a:prstGeom prst="rect">
            <a:avLst/>
          </a:prstGeom>
        </p:spPr>
        <p:txBody>
          <a:bodyPr vert="horz" lIns="95999" tIns="48000" rIns="95999" bIns="4800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6677"/>
            <a:ext cx="2971800" cy="497285"/>
          </a:xfrm>
          <a:prstGeom prst="rect">
            <a:avLst/>
          </a:prstGeom>
        </p:spPr>
        <p:txBody>
          <a:bodyPr vert="horz" lIns="95999" tIns="48000" rIns="95999" bIns="48000"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3884615" y="9446677"/>
            <a:ext cx="2971800" cy="497285"/>
          </a:xfrm>
          <a:prstGeom prst="rect">
            <a:avLst/>
          </a:prstGeom>
        </p:spPr>
        <p:txBody>
          <a:bodyPr vert="horz" lIns="95999" tIns="48000" rIns="95999" bIns="48000" rtlCol="0" anchor="b"/>
          <a:lstStyle>
            <a:lvl1pPr algn="r">
              <a:defRPr sz="1300"/>
            </a:lvl1pPr>
          </a:lstStyle>
          <a:p>
            <a:fld id="{65FFDD6E-BD08-4936-9BD9-3819A70769CF}" type="slidenum">
              <a:rPr kumimoji="1" lang="ja-JP" altLang="en-US" smtClean="0"/>
              <a:pPr/>
              <a:t>‹#›</a:t>
            </a:fld>
            <a:endParaRPr kumimoji="1" lang="ja-JP" altLang="en-US" dirty="0"/>
          </a:p>
        </p:txBody>
      </p:sp>
    </p:spTree>
    <p:extLst>
      <p:ext uri="{BB962C8B-B14F-4D97-AF65-F5344CB8AC3E}">
        <p14:creationId xmlns:p14="http://schemas.microsoft.com/office/powerpoint/2010/main" val="213909360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06536"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06536" rtl="0" eaLnBrk="1" fontAlgn="auto" latinLnBrk="0" hangingPunct="1">
                <a:lnSpc>
                  <a:spcPct val="100000"/>
                </a:lnSpc>
                <a:spcBef>
                  <a:spcPts val="0"/>
                </a:spcBef>
                <a:spcAft>
                  <a:spcPts val="0"/>
                </a:spcAft>
                <a:buClrTx/>
                <a:buSzTx/>
                <a:buFontTx/>
                <a:buNone/>
                <a:tabLst/>
                <a:defRPr/>
              </a:pPr>
              <a:t>1</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0952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10</a:t>
            </a:fld>
            <a:endParaRPr kumimoji="1" lang="ja-JP" altLang="en-US" dirty="0"/>
          </a:p>
        </p:txBody>
      </p:sp>
      <p:sp>
        <p:nvSpPr>
          <p:cNvPr id="4" name="日付プレースホルダー 3">
            <a:extLst>
              <a:ext uri="{FF2B5EF4-FFF2-40B4-BE49-F238E27FC236}">
                <a16:creationId xmlns:a16="http://schemas.microsoft.com/office/drawing/2014/main" xmlns="" id="{60369197-01DA-6589-DDEB-2C8325502389}"/>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241BC950-DD01-D56E-1908-BFC439760A2B}"/>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142366947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396">
              <a:defRPr/>
            </a:pPr>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110</a:t>
            </a:fld>
            <a:endParaRPr kumimoji="1" lang="ja-JP" altLang="en-US" dirty="0"/>
          </a:p>
        </p:txBody>
      </p:sp>
      <p:sp>
        <p:nvSpPr>
          <p:cNvPr id="4" name="日付プレースホルダー 3">
            <a:extLst>
              <a:ext uri="{FF2B5EF4-FFF2-40B4-BE49-F238E27FC236}">
                <a16:creationId xmlns:a16="http://schemas.microsoft.com/office/drawing/2014/main" xmlns="" id="{FAB42A8F-8F95-FB48-231A-CD959FE2C3A2}"/>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510E3814-C77E-111E-C605-9680405FFBF6}"/>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41908994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396">
              <a:defRPr/>
            </a:pP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111</a:t>
            </a:fld>
            <a:endParaRPr kumimoji="1" lang="ja-JP" altLang="en-US" dirty="0"/>
          </a:p>
        </p:txBody>
      </p:sp>
      <p:sp>
        <p:nvSpPr>
          <p:cNvPr id="5" name="日付プレースホルダー 4">
            <a:extLst>
              <a:ext uri="{FF2B5EF4-FFF2-40B4-BE49-F238E27FC236}">
                <a16:creationId xmlns:a16="http://schemas.microsoft.com/office/drawing/2014/main" xmlns="" id="{C025A3F4-FDB6-9D34-3900-98E65084C19B}"/>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2809B62A-59CF-F1D6-1C7A-08B05D06D024}"/>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71891189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1" lang="ja-JP" altLang="en-US" sz="130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1345296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a:t>
            </a:fld>
            <a:endParaRPr kumimoji="1" lang="ja-JP" altLang="en-US" dirty="0"/>
          </a:p>
        </p:txBody>
      </p:sp>
      <p:sp>
        <p:nvSpPr>
          <p:cNvPr id="5" name="日付プレースホルダー 4">
            <a:extLst>
              <a:ext uri="{FF2B5EF4-FFF2-40B4-BE49-F238E27FC236}">
                <a16:creationId xmlns:a16="http://schemas.microsoft.com/office/drawing/2014/main" xmlns="" id="{90A91335-B41B-D3CC-3FAE-825B411577EA}"/>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E0CC9C19-2A77-F730-F442-7DAD2D4FF247}"/>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4200328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13</a:t>
            </a:fld>
            <a:endParaRPr kumimoji="1" lang="ja-JP" altLang="en-US" dirty="0"/>
          </a:p>
        </p:txBody>
      </p:sp>
      <p:sp>
        <p:nvSpPr>
          <p:cNvPr id="4" name="日付プレースホルダー 3">
            <a:extLst>
              <a:ext uri="{FF2B5EF4-FFF2-40B4-BE49-F238E27FC236}">
                <a16:creationId xmlns:a16="http://schemas.microsoft.com/office/drawing/2014/main" xmlns="" id="{2FD81D20-41E6-A0BC-A4FA-AC610CB36DE8}"/>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24636E84-E525-537F-A157-A785D19F5FD0}"/>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118090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14</a:t>
            </a:fld>
            <a:endParaRPr kumimoji="1" lang="ja-JP" altLang="en-US" dirty="0"/>
          </a:p>
        </p:txBody>
      </p:sp>
      <p:sp>
        <p:nvSpPr>
          <p:cNvPr id="4" name="日付プレースホルダー 3">
            <a:extLst>
              <a:ext uri="{FF2B5EF4-FFF2-40B4-BE49-F238E27FC236}">
                <a16:creationId xmlns:a16="http://schemas.microsoft.com/office/drawing/2014/main" xmlns="" id="{A85B2380-20C8-4BB5-2A66-23108DF96C16}"/>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DA69162C-837A-AB35-4737-E56A51554AAD}"/>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118090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464">
              <a:defRPr/>
            </a:pPr>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15</a:t>
            </a:fld>
            <a:endParaRPr kumimoji="1" lang="ja-JP" altLang="en-US" dirty="0"/>
          </a:p>
        </p:txBody>
      </p:sp>
      <p:sp>
        <p:nvSpPr>
          <p:cNvPr id="4" name="日付プレースホルダー 3">
            <a:extLst>
              <a:ext uri="{FF2B5EF4-FFF2-40B4-BE49-F238E27FC236}">
                <a16:creationId xmlns:a16="http://schemas.microsoft.com/office/drawing/2014/main" xmlns="" id="{7CD1CB45-D2C0-5A3F-A3C3-07A75FFACDB4}"/>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FB00CAEC-6DF9-21A7-6A1D-61D7464FC55E}"/>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1155444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16</a:t>
            </a:fld>
            <a:endParaRPr kumimoji="1" lang="ja-JP" altLang="en-US" dirty="0"/>
          </a:p>
        </p:txBody>
      </p:sp>
      <p:sp>
        <p:nvSpPr>
          <p:cNvPr id="4" name="日付プレースホルダー 3">
            <a:extLst>
              <a:ext uri="{FF2B5EF4-FFF2-40B4-BE49-F238E27FC236}">
                <a16:creationId xmlns:a16="http://schemas.microsoft.com/office/drawing/2014/main" xmlns="" id="{CC28435C-7230-133B-409E-B5CA31A09A4E}"/>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759CF900-0810-C133-79EE-4304A68B5A04}"/>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1064460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17</a:t>
            </a:fld>
            <a:endParaRPr kumimoji="1" lang="ja-JP" altLang="en-US" dirty="0"/>
          </a:p>
        </p:txBody>
      </p:sp>
      <p:sp>
        <p:nvSpPr>
          <p:cNvPr id="4" name="日付プレースホルダー 3">
            <a:extLst>
              <a:ext uri="{FF2B5EF4-FFF2-40B4-BE49-F238E27FC236}">
                <a16:creationId xmlns:a16="http://schemas.microsoft.com/office/drawing/2014/main" xmlns="" id="{E91AAE87-F705-EC62-50E9-7A52EBCCD1D5}"/>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DF69CAB0-5EAC-69E5-A09B-E5DD23E46EAA}"/>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1064460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18</a:t>
            </a:fld>
            <a:endParaRPr kumimoji="1" lang="ja-JP" altLang="en-US" dirty="0"/>
          </a:p>
        </p:txBody>
      </p:sp>
      <p:sp>
        <p:nvSpPr>
          <p:cNvPr id="4" name="日付プレースホルダー 3">
            <a:extLst>
              <a:ext uri="{FF2B5EF4-FFF2-40B4-BE49-F238E27FC236}">
                <a16:creationId xmlns:a16="http://schemas.microsoft.com/office/drawing/2014/main" xmlns="" id="{6387C4D9-1F53-AAC0-D2C0-190973F41B87}"/>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7C3F1B6C-40EE-02F5-0379-BBED978B2424}"/>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419089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396">
              <a:defRPr/>
            </a:pPr>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19</a:t>
            </a:fld>
            <a:endParaRPr kumimoji="1" lang="ja-JP" altLang="en-US" dirty="0"/>
          </a:p>
        </p:txBody>
      </p:sp>
      <p:sp>
        <p:nvSpPr>
          <p:cNvPr id="4" name="日付プレースホルダー 3">
            <a:extLst>
              <a:ext uri="{FF2B5EF4-FFF2-40B4-BE49-F238E27FC236}">
                <a16:creationId xmlns:a16="http://schemas.microsoft.com/office/drawing/2014/main" xmlns="" id="{323D1D2C-27E0-9588-DB77-137C5C7DFB7A}"/>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0AE280CA-AF20-5DE3-918F-0E321B60C559}"/>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419089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20</a:t>
            </a:fld>
            <a:endParaRPr kumimoji="1" lang="ja-JP" altLang="en-US" dirty="0"/>
          </a:p>
        </p:txBody>
      </p:sp>
      <p:sp>
        <p:nvSpPr>
          <p:cNvPr id="4" name="日付プレースホルダー 3">
            <a:extLst>
              <a:ext uri="{FF2B5EF4-FFF2-40B4-BE49-F238E27FC236}">
                <a16:creationId xmlns:a16="http://schemas.microsoft.com/office/drawing/2014/main" xmlns="" id="{B74B8C45-7A6D-AB2B-07B0-529BD3A3C436}"/>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F04C8FDA-0997-9150-10F9-D72054008504}"/>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41908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2</a:t>
            </a:fld>
            <a:endParaRPr kumimoji="1" lang="ja-JP" altLang="en-US" dirty="0"/>
          </a:p>
        </p:txBody>
      </p:sp>
      <p:sp>
        <p:nvSpPr>
          <p:cNvPr id="6" name="日付プレースホルダー 5">
            <a:extLst>
              <a:ext uri="{FF2B5EF4-FFF2-40B4-BE49-F238E27FC236}">
                <a16:creationId xmlns:a16="http://schemas.microsoft.com/office/drawing/2014/main" xmlns="" id="{F35FA693-C981-6ABD-ED50-3EBBBC88CBB4}"/>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541967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・利他</a:t>
            </a:r>
            <a:r>
              <a:rPr kumimoji="1" lang="ja-JP" altLang="en-US" dirty="0"/>
              <a:t>行とは他の人の救済につとめる</a:t>
            </a:r>
            <a:r>
              <a:rPr kumimoji="1" lang="ja-JP" altLang="en-US" dirty="0" smtClean="0"/>
              <a:t>ことを意味する。</a:t>
            </a:r>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21</a:t>
            </a:fld>
            <a:endParaRPr kumimoji="1" lang="ja-JP" altLang="en-US" dirty="0"/>
          </a:p>
        </p:txBody>
      </p:sp>
      <p:sp>
        <p:nvSpPr>
          <p:cNvPr id="4" name="日付プレースホルダー 3">
            <a:extLst>
              <a:ext uri="{FF2B5EF4-FFF2-40B4-BE49-F238E27FC236}">
                <a16:creationId xmlns:a16="http://schemas.microsoft.com/office/drawing/2014/main" xmlns="" id="{9250BC37-9786-7A86-5050-619C4689FD43}"/>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AF7303D3-474D-9F3D-2524-D16070E8968C}"/>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118090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22</a:t>
            </a:fld>
            <a:endParaRPr kumimoji="1" lang="ja-JP" altLang="en-US" dirty="0"/>
          </a:p>
        </p:txBody>
      </p:sp>
      <p:sp>
        <p:nvSpPr>
          <p:cNvPr id="4" name="日付プレースホルダー 3">
            <a:extLst>
              <a:ext uri="{FF2B5EF4-FFF2-40B4-BE49-F238E27FC236}">
                <a16:creationId xmlns:a16="http://schemas.microsoft.com/office/drawing/2014/main" xmlns="" id="{920F74B9-4449-F581-3F07-C89C7AD2AF68}"/>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48779217-33B7-981E-60E3-9C585EFB360D}"/>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078060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23</a:t>
            </a:fld>
            <a:endParaRPr kumimoji="1" lang="ja-JP" altLang="en-US" dirty="0"/>
          </a:p>
        </p:txBody>
      </p:sp>
      <p:sp>
        <p:nvSpPr>
          <p:cNvPr id="5" name="ヘッダー プレースホルダー 4"/>
          <p:cNvSpPr>
            <a:spLocks noGrp="1"/>
          </p:cNvSpPr>
          <p:nvPr>
            <p:ph type="hdr" sz="quarter" idx="11"/>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6" name="日付プレースホルダー 5">
            <a:extLst>
              <a:ext uri="{FF2B5EF4-FFF2-40B4-BE49-F238E27FC236}">
                <a16:creationId xmlns:a16="http://schemas.microsoft.com/office/drawing/2014/main" xmlns="" id="{FE76301B-7AB7-9DEF-E997-106D6435A89C}"/>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3034466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24</a:t>
            </a:fld>
            <a:endParaRPr kumimoji="1" lang="ja-JP" altLang="en-US" dirty="0"/>
          </a:p>
        </p:txBody>
      </p:sp>
      <p:sp>
        <p:nvSpPr>
          <p:cNvPr id="5" name="ヘッダー プレースホルダー 4"/>
          <p:cNvSpPr>
            <a:spLocks noGrp="1"/>
          </p:cNvSpPr>
          <p:nvPr>
            <p:ph type="hdr" sz="quarter" idx="11"/>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6" name="日付プレースホルダー 5">
            <a:extLst>
              <a:ext uri="{FF2B5EF4-FFF2-40B4-BE49-F238E27FC236}">
                <a16:creationId xmlns:a16="http://schemas.microsoft.com/office/drawing/2014/main" xmlns="" id="{FE76301B-7AB7-9DEF-E997-106D6435A89C}"/>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2048533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25</a:t>
            </a:fld>
            <a:endParaRPr kumimoji="1" lang="ja-JP" altLang="en-US" dirty="0"/>
          </a:p>
        </p:txBody>
      </p:sp>
      <p:sp>
        <p:nvSpPr>
          <p:cNvPr id="4" name="日付プレースホルダー 3">
            <a:extLst>
              <a:ext uri="{FF2B5EF4-FFF2-40B4-BE49-F238E27FC236}">
                <a16:creationId xmlns:a16="http://schemas.microsoft.com/office/drawing/2014/main" xmlns="" id="{DAB71478-E102-93BA-BB85-27DCF2C3492E}"/>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755D1C2A-1782-B925-D71A-1B354D294546}"/>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1607182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26</a:t>
            </a:fld>
            <a:endParaRPr kumimoji="1" lang="ja-JP" altLang="en-US" dirty="0"/>
          </a:p>
        </p:txBody>
      </p:sp>
      <p:sp>
        <p:nvSpPr>
          <p:cNvPr id="5" name="日付プレースホルダー 4">
            <a:extLst>
              <a:ext uri="{FF2B5EF4-FFF2-40B4-BE49-F238E27FC236}">
                <a16:creationId xmlns:a16="http://schemas.microsoft.com/office/drawing/2014/main" xmlns="" id="{DCCAF3D8-041C-96F3-8977-8157E34EE850}"/>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56517B3D-D6C5-DF23-D659-B48FF80C8ACC}"/>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532059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27</a:t>
            </a:fld>
            <a:endParaRPr kumimoji="1" lang="ja-JP" altLang="en-US" dirty="0"/>
          </a:p>
        </p:txBody>
      </p:sp>
      <p:sp>
        <p:nvSpPr>
          <p:cNvPr id="4" name="日付プレースホルダー 3">
            <a:extLst>
              <a:ext uri="{FF2B5EF4-FFF2-40B4-BE49-F238E27FC236}">
                <a16:creationId xmlns:a16="http://schemas.microsoft.com/office/drawing/2014/main" xmlns="" id="{FB562DDF-7A1F-D93D-5F84-9949657EE778}"/>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2D43B369-C512-36EA-215A-62AC7E416AD5}"/>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1607182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28</a:t>
            </a:fld>
            <a:endParaRPr kumimoji="1" lang="ja-JP" altLang="en-US" dirty="0"/>
          </a:p>
        </p:txBody>
      </p:sp>
      <p:sp>
        <p:nvSpPr>
          <p:cNvPr id="4" name="日付プレースホルダー 3">
            <a:extLst>
              <a:ext uri="{FF2B5EF4-FFF2-40B4-BE49-F238E27FC236}">
                <a16:creationId xmlns:a16="http://schemas.microsoft.com/office/drawing/2014/main" xmlns="" id="{114B02D3-3242-3A0F-4FA6-BAB8F0CCE12E}"/>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976E82BF-93F1-4351-4975-691F73DA113E}"/>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331972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29</a:t>
            </a:fld>
            <a:endParaRPr kumimoji="1" lang="ja-JP" altLang="en-US" dirty="0"/>
          </a:p>
        </p:txBody>
      </p:sp>
      <p:sp>
        <p:nvSpPr>
          <p:cNvPr id="6" name="日付プレースホルダー 5">
            <a:extLst>
              <a:ext uri="{FF2B5EF4-FFF2-40B4-BE49-F238E27FC236}">
                <a16:creationId xmlns:a16="http://schemas.microsoft.com/office/drawing/2014/main" xmlns="" id="{0A86DCDE-E130-0948-90A8-CC136D31A139}"/>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279952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30</a:t>
            </a:fld>
            <a:endParaRPr kumimoji="1" lang="ja-JP" altLang="en-US" dirty="0"/>
          </a:p>
        </p:txBody>
      </p:sp>
      <p:sp>
        <p:nvSpPr>
          <p:cNvPr id="6" name="日付プレースホルダー 5">
            <a:extLst>
              <a:ext uri="{FF2B5EF4-FFF2-40B4-BE49-F238E27FC236}">
                <a16:creationId xmlns:a16="http://schemas.microsoft.com/office/drawing/2014/main" xmlns="" id="{11D56D9D-4812-F34C-56C9-5F3B7B7C3DFE}"/>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141409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a:t>
            </a:fld>
            <a:endParaRPr kumimoji="1" lang="ja-JP" altLang="en-US" dirty="0"/>
          </a:p>
        </p:txBody>
      </p:sp>
      <p:sp>
        <p:nvSpPr>
          <p:cNvPr id="5" name="ヘッダー プレースホルダー 4"/>
          <p:cNvSpPr>
            <a:spLocks noGrp="1"/>
          </p:cNvSpPr>
          <p:nvPr>
            <p:ph type="hdr" sz="quarter" idx="11"/>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6" name="日付プレースホルダー 5">
            <a:extLst>
              <a:ext uri="{FF2B5EF4-FFF2-40B4-BE49-F238E27FC236}">
                <a16:creationId xmlns:a16="http://schemas.microsoft.com/office/drawing/2014/main" xmlns="" id="{F8CE23C1-1E01-8B7D-6CEE-A935D0F3F083}"/>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3740552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62427" y="9446677"/>
            <a:ext cx="589071" cy="497285"/>
          </a:xfrm>
          <a:prstGeom prst="rect">
            <a:avLst/>
          </a:prstGeom>
        </p:spPr>
        <p:txBody>
          <a:bodyPr/>
          <a:lstStyle/>
          <a:p>
            <a:fld id="{65FFDD6E-BD08-4936-9BD9-3819A70769CF}" type="slidenum">
              <a:rPr lang="ja-JP" altLang="en-US" smtClean="0"/>
              <a:pPr/>
              <a:t>31</a:t>
            </a:fld>
            <a:endParaRPr lang="ja-JP" altLang="en-US" dirty="0"/>
          </a:p>
        </p:txBody>
      </p:sp>
      <p:sp>
        <p:nvSpPr>
          <p:cNvPr id="4" name="日付プレースホルダー 3">
            <a:extLst>
              <a:ext uri="{FF2B5EF4-FFF2-40B4-BE49-F238E27FC236}">
                <a16:creationId xmlns:a16="http://schemas.microsoft.com/office/drawing/2014/main" xmlns="" id="{F02E5419-9F60-3A70-E4D3-E4C31DEDBAEE}"/>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5C9EC2CA-45A8-880D-6A91-1A17447F1C26}"/>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728771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ＭＳ ゴシック" panose="020B0609070205080204" pitchFamily="49" charset="-128"/>
                <a:ea typeface="ＭＳ ゴシック" panose="020B0609070205080204" pitchFamily="49" charset="-128"/>
              </a:rPr>
              <a:t>・青が信じること、赤がお念仏、緑がお浄土に生まれること</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xmlns="" id="{B597C135-1264-46BD-B0C7-D28F661E351E}"/>
              </a:ext>
            </a:extLst>
          </p:cNvPr>
          <p:cNvSpPr>
            <a:spLocks noGrp="1"/>
          </p:cNvSpPr>
          <p:nvPr>
            <p:ph type="sldNum" sz="quarter" idx="5"/>
          </p:nvPr>
        </p:nvSpPr>
        <p:spPr/>
        <p:txBody>
          <a:bodyPr/>
          <a:lstStyle/>
          <a:p>
            <a:fld id="{65FFDD6E-BD08-4936-9BD9-3819A70769CF}" type="slidenum">
              <a:rPr kumimoji="1" lang="ja-JP" altLang="en-US" smtClean="0"/>
              <a:pPr/>
              <a:t>32</a:t>
            </a:fld>
            <a:endParaRPr kumimoji="1" lang="ja-JP" altLang="en-US" dirty="0"/>
          </a:p>
        </p:txBody>
      </p:sp>
    </p:spTree>
    <p:extLst>
      <p:ext uri="{BB962C8B-B14F-4D97-AF65-F5344CB8AC3E}">
        <p14:creationId xmlns:p14="http://schemas.microsoft.com/office/powerpoint/2010/main" val="4113338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309EDCB6-0165-40B5-B32F-8F746800B737}"/>
              </a:ext>
            </a:extLst>
          </p:cNvPr>
          <p:cNvSpPr>
            <a:spLocks noGrp="1"/>
          </p:cNvSpPr>
          <p:nvPr>
            <p:ph type="sldNum" sz="quarter" idx="5"/>
          </p:nvPr>
        </p:nvSpPr>
        <p:spPr/>
        <p:txBody>
          <a:bodyPr/>
          <a:lstStyle/>
          <a:p>
            <a:fld id="{65FFDD6E-BD08-4936-9BD9-3819A70769CF}" type="slidenum">
              <a:rPr kumimoji="1" lang="ja-JP" altLang="en-US" smtClean="0"/>
              <a:pPr/>
              <a:t>33</a:t>
            </a:fld>
            <a:endParaRPr kumimoji="1" lang="ja-JP" altLang="en-US" dirty="0"/>
          </a:p>
        </p:txBody>
      </p:sp>
    </p:spTree>
    <p:extLst>
      <p:ext uri="{BB962C8B-B14F-4D97-AF65-F5344CB8AC3E}">
        <p14:creationId xmlns:p14="http://schemas.microsoft.com/office/powerpoint/2010/main" val="2183631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ヘッダー プレースホルダー 3"/>
          <p:cNvSpPr>
            <a:spLocks noGrp="1"/>
          </p:cNvSpPr>
          <p:nvPr>
            <p:ph type="hdr" sz="quarter" idx="10"/>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34</a:t>
            </a:fld>
            <a:endParaRPr kumimoji="1" lang="ja-JP" altLang="en-US" dirty="0"/>
          </a:p>
        </p:txBody>
      </p:sp>
      <p:sp>
        <p:nvSpPr>
          <p:cNvPr id="6" name="日付プレースホルダー 5">
            <a:extLst>
              <a:ext uri="{FF2B5EF4-FFF2-40B4-BE49-F238E27FC236}">
                <a16:creationId xmlns:a16="http://schemas.microsoft.com/office/drawing/2014/main" xmlns="" id="{1B13E8C1-AB0A-12E1-61B6-604CE36775D2}"/>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4228227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464">
              <a:defRPr/>
            </a:pP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35</a:t>
            </a:fld>
            <a:endParaRPr kumimoji="1" lang="ja-JP" altLang="en-US" dirty="0"/>
          </a:p>
        </p:txBody>
      </p:sp>
      <p:sp>
        <p:nvSpPr>
          <p:cNvPr id="4" name="日付プレースホルダー 3">
            <a:extLst>
              <a:ext uri="{FF2B5EF4-FFF2-40B4-BE49-F238E27FC236}">
                <a16:creationId xmlns:a16="http://schemas.microsoft.com/office/drawing/2014/main" xmlns="" id="{C8A55AC2-359C-F861-CA16-1905819F00DC}"/>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B8D6433E-527A-4EF1-254F-D12175085823}"/>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331972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hangingPunct="0"/>
            <a:endParaRPr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36</a:t>
            </a:fld>
            <a:endParaRPr kumimoji="1" lang="ja-JP" altLang="en-US" dirty="0"/>
          </a:p>
        </p:txBody>
      </p:sp>
      <p:sp>
        <p:nvSpPr>
          <p:cNvPr id="4" name="日付プレースホルダー 3">
            <a:extLst>
              <a:ext uri="{FF2B5EF4-FFF2-40B4-BE49-F238E27FC236}">
                <a16:creationId xmlns:a16="http://schemas.microsoft.com/office/drawing/2014/main" xmlns="" id="{B5FC0436-423D-5324-809E-E64910DB6D01}"/>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7908EAC8-DAB4-E4BD-AB75-F1B63EC2507E}"/>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1960189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37</a:t>
            </a:fld>
            <a:endParaRPr kumimoji="1" lang="ja-JP" altLang="en-US" dirty="0"/>
          </a:p>
        </p:txBody>
      </p:sp>
      <p:sp>
        <p:nvSpPr>
          <p:cNvPr id="4" name="日付プレースホルダー 3">
            <a:extLst>
              <a:ext uri="{FF2B5EF4-FFF2-40B4-BE49-F238E27FC236}">
                <a16:creationId xmlns:a16="http://schemas.microsoft.com/office/drawing/2014/main" xmlns="" id="{7147DC7C-4D8B-78AC-8FBB-F4E4EE12F616}"/>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2A713182-2F28-0AA3-08C0-01475E1E1344}"/>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531918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kumimoji="1" lang="en-US" altLang="ja-JP"/>
              <a:t>2023/2/16</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38</a:t>
            </a:fld>
            <a:endParaRPr kumimoji="1" lang="ja-JP" altLang="en-US"/>
          </a:p>
        </p:txBody>
      </p:sp>
      <p:sp>
        <p:nvSpPr>
          <p:cNvPr id="6" name="ヘッダー プレースホルダー 5">
            <a:extLst>
              <a:ext uri="{FF2B5EF4-FFF2-40B4-BE49-F238E27FC236}">
                <a16:creationId xmlns:a16="http://schemas.microsoft.com/office/drawing/2014/main" xmlns="" id="{6A0989C8-BA59-46E6-1F15-2455EF22D16D}"/>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2396112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r>
              <a:rPr kumimoji="1" lang="ja-JP" altLang="en-US" dirty="0"/>
              <a:t>まさに道綽のいた時代は、★末法の世</a:t>
            </a:r>
            <a:r>
              <a:rPr kumimoji="1" lang="en-US" altLang="ja-JP" dirty="0"/>
              <a:t>.</a:t>
            </a:r>
            <a:r>
              <a:rPr kumimoji="1" lang="ja-JP" altLang="en-US" dirty="0" err="1"/>
              <a:t>。</a:t>
            </a:r>
            <a:endParaRPr kumimoji="1" lang="en-US" altLang="ja-JP" dirty="0"/>
          </a:p>
          <a:p>
            <a:pPr defTabSz="925464">
              <a:defRPr/>
            </a:pPr>
            <a:r>
              <a:rPr kumimoji="1" lang="ja-JP" altLang="en-US" dirty="0"/>
              <a:t>末法で救われる道こそ浄土門。聖道門は尊い教えであるが、時代にあわないということをいう。</a:t>
            </a:r>
            <a:endParaRPr kumimoji="1" lang="en-US" altLang="ja-JP" dirty="0"/>
          </a:p>
          <a:p>
            <a:pPr defTabSz="925464">
              <a:defRPr/>
            </a:pPr>
            <a:endParaRPr kumimoji="1" lang="en-US" altLang="ja-JP" dirty="0"/>
          </a:p>
          <a:p>
            <a:pPr defTabSz="925464">
              <a:defRPr/>
            </a:pPr>
            <a:r>
              <a:rPr kumimoji="1" lang="en-US" altLang="ja-JP" dirty="0"/>
              <a:t>【</a:t>
            </a:r>
            <a:r>
              <a:rPr kumimoji="1" lang="ja-JP" altLang="en-US" dirty="0"/>
              <a:t>最後</a:t>
            </a:r>
            <a:r>
              <a:rPr kumimoji="1" lang="en-US" altLang="ja-JP" dirty="0"/>
              <a:t>】</a:t>
            </a:r>
          </a:p>
          <a:p>
            <a:pPr defTabSz="925464">
              <a:defRPr/>
            </a:pPr>
            <a:r>
              <a:rPr kumimoji="1" lang="ja-JP" altLang="en-US" dirty="0"/>
              <a:t>道綽の視点としては、</a:t>
            </a:r>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39</a:t>
            </a:fld>
            <a:endParaRPr kumimoji="1" lang="ja-JP" altLang="en-US" dirty="0"/>
          </a:p>
        </p:txBody>
      </p:sp>
      <p:sp>
        <p:nvSpPr>
          <p:cNvPr id="4" name="日付プレースホルダー 3">
            <a:extLst>
              <a:ext uri="{FF2B5EF4-FFF2-40B4-BE49-F238E27FC236}">
                <a16:creationId xmlns:a16="http://schemas.microsoft.com/office/drawing/2014/main" xmlns="" id="{10ACD146-0A89-1260-BD39-11774E54606C}"/>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FE4CEB69-1BDD-276F-AD79-75981D19F413}"/>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531918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40</a:t>
            </a:fld>
            <a:endParaRPr kumimoji="1" lang="ja-JP" altLang="en-US" dirty="0"/>
          </a:p>
        </p:txBody>
      </p:sp>
      <p:sp>
        <p:nvSpPr>
          <p:cNvPr id="4" name="日付プレースホルダー 3">
            <a:extLst>
              <a:ext uri="{FF2B5EF4-FFF2-40B4-BE49-F238E27FC236}">
                <a16:creationId xmlns:a16="http://schemas.microsoft.com/office/drawing/2014/main" xmlns="" id="{0BC34A1B-A41F-00B6-E0CF-579E65E4020E}"/>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D2EF9979-26B7-F3E3-5743-A32A456A2F1C}"/>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531918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4</a:t>
            </a:fld>
            <a:endParaRPr kumimoji="1" lang="ja-JP" altLang="en-US" dirty="0"/>
          </a:p>
        </p:txBody>
      </p:sp>
      <p:sp>
        <p:nvSpPr>
          <p:cNvPr id="6" name="日付プレースホルダー 5">
            <a:extLst>
              <a:ext uri="{FF2B5EF4-FFF2-40B4-BE49-F238E27FC236}">
                <a16:creationId xmlns:a16="http://schemas.microsoft.com/office/drawing/2014/main" xmlns="" id="{A066B3CB-7449-0EF8-5C62-343BFAFBA2C2}"/>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1425123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41</a:t>
            </a:fld>
            <a:endParaRPr kumimoji="1" lang="ja-JP" altLang="en-US" dirty="0"/>
          </a:p>
        </p:txBody>
      </p:sp>
      <p:sp>
        <p:nvSpPr>
          <p:cNvPr id="4" name="日付プレースホルダー 3">
            <a:extLst>
              <a:ext uri="{FF2B5EF4-FFF2-40B4-BE49-F238E27FC236}">
                <a16:creationId xmlns:a16="http://schemas.microsoft.com/office/drawing/2014/main" xmlns="" id="{DE523CC3-F0BD-9E78-2E30-922C229EB63A}"/>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86A03956-A8A6-E43C-12CA-09A0DE64C8BD}"/>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5319180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396">
              <a:defRPr/>
            </a:pPr>
            <a:endParaRPr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42</a:t>
            </a:fld>
            <a:endParaRPr kumimoji="1" lang="ja-JP" altLang="en-US" dirty="0"/>
          </a:p>
        </p:txBody>
      </p:sp>
      <p:sp>
        <p:nvSpPr>
          <p:cNvPr id="4" name="日付プレースホルダー 3">
            <a:extLst>
              <a:ext uri="{FF2B5EF4-FFF2-40B4-BE49-F238E27FC236}">
                <a16:creationId xmlns:a16="http://schemas.microsoft.com/office/drawing/2014/main" xmlns="" id="{48CF323C-183B-83FA-1072-4D3F66C84425}"/>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3DFBE8E3-BD9B-4E08-7F03-8548A169855B}"/>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5319180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396">
              <a:defRPr/>
            </a:pP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43</a:t>
            </a:fld>
            <a:endParaRPr kumimoji="1" lang="ja-JP" altLang="en-US" dirty="0"/>
          </a:p>
        </p:txBody>
      </p:sp>
      <p:sp>
        <p:nvSpPr>
          <p:cNvPr id="4" name="日付プレースホルダー 3">
            <a:extLst>
              <a:ext uri="{FF2B5EF4-FFF2-40B4-BE49-F238E27FC236}">
                <a16:creationId xmlns:a16="http://schemas.microsoft.com/office/drawing/2014/main" xmlns="" id="{A3C03F04-6E7D-87B0-4ACD-7F247BD5E157}"/>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B7F8A088-BE73-2246-54A6-F6DB36FB9202}"/>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5319180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44</a:t>
            </a:fld>
            <a:endParaRPr kumimoji="1" lang="ja-JP" altLang="en-US" dirty="0"/>
          </a:p>
        </p:txBody>
      </p:sp>
      <p:sp>
        <p:nvSpPr>
          <p:cNvPr id="5" name="ヘッダー プレースホルダー 4"/>
          <p:cNvSpPr>
            <a:spLocks noGrp="1"/>
          </p:cNvSpPr>
          <p:nvPr>
            <p:ph type="hdr" sz="quarter" idx="11"/>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6" name="日付プレースホルダー 5">
            <a:extLst>
              <a:ext uri="{FF2B5EF4-FFF2-40B4-BE49-F238E27FC236}">
                <a16:creationId xmlns:a16="http://schemas.microsoft.com/office/drawing/2014/main" xmlns="" id="{E171FF1B-97FD-95FF-EDEC-E6364D2B4878}"/>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3312555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45</a:t>
            </a:fld>
            <a:endParaRPr kumimoji="1" lang="ja-JP" altLang="en-US" dirty="0"/>
          </a:p>
        </p:txBody>
      </p:sp>
      <p:sp>
        <p:nvSpPr>
          <p:cNvPr id="5" name="ヘッダー プレースホルダー 4"/>
          <p:cNvSpPr>
            <a:spLocks noGrp="1"/>
          </p:cNvSpPr>
          <p:nvPr>
            <p:ph type="hdr" sz="quarter" idx="11"/>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6" name="日付プレースホルダー 5">
            <a:extLst>
              <a:ext uri="{FF2B5EF4-FFF2-40B4-BE49-F238E27FC236}">
                <a16:creationId xmlns:a16="http://schemas.microsoft.com/office/drawing/2014/main" xmlns="" id="{FE76301B-7AB7-9DEF-E997-106D6435A89C}"/>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8907079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46</a:t>
            </a:fld>
            <a:endParaRPr kumimoji="1" lang="ja-JP" altLang="en-US" dirty="0"/>
          </a:p>
        </p:txBody>
      </p:sp>
      <p:sp>
        <p:nvSpPr>
          <p:cNvPr id="5" name="ヘッダー プレースホルダー 4"/>
          <p:cNvSpPr>
            <a:spLocks noGrp="1"/>
          </p:cNvSpPr>
          <p:nvPr>
            <p:ph type="hdr" sz="quarter" idx="11"/>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6" name="日付プレースホルダー 5">
            <a:extLst>
              <a:ext uri="{FF2B5EF4-FFF2-40B4-BE49-F238E27FC236}">
                <a16:creationId xmlns:a16="http://schemas.microsoft.com/office/drawing/2014/main" xmlns="" id="{FE76301B-7AB7-9DEF-E997-106D6435A89C}"/>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8122659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51</a:t>
            </a:fld>
            <a:endParaRPr kumimoji="1" lang="ja-JP" altLang="en-US" dirty="0"/>
          </a:p>
        </p:txBody>
      </p:sp>
      <p:sp>
        <p:nvSpPr>
          <p:cNvPr id="4" name="日付プレースホルダー 3">
            <a:extLst>
              <a:ext uri="{FF2B5EF4-FFF2-40B4-BE49-F238E27FC236}">
                <a16:creationId xmlns:a16="http://schemas.microsoft.com/office/drawing/2014/main" xmlns="" id="{471334B2-214C-4EDF-D145-3667B6072E8B}"/>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82FE0501-BC07-1A55-E817-98C40C177BF6}"/>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2049302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52</a:t>
            </a:fld>
            <a:endParaRPr kumimoji="1" lang="ja-JP" altLang="en-US" dirty="0"/>
          </a:p>
        </p:txBody>
      </p:sp>
      <p:sp>
        <p:nvSpPr>
          <p:cNvPr id="4" name="日付プレースホルダー 3">
            <a:extLst>
              <a:ext uri="{FF2B5EF4-FFF2-40B4-BE49-F238E27FC236}">
                <a16:creationId xmlns:a16="http://schemas.microsoft.com/office/drawing/2014/main" xmlns="" id="{F4C1F5DC-90F3-6225-CFDA-7B3EF546AF80}"/>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CF58EF5E-9205-570B-765E-44ADEAE7DC94}"/>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5460205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endParaRPr lang="ja-JP" altLang="ja-JP" dirty="0">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53</a:t>
            </a:fld>
            <a:endParaRPr kumimoji="1" lang="ja-JP" altLang="en-US" dirty="0"/>
          </a:p>
        </p:txBody>
      </p:sp>
      <p:sp>
        <p:nvSpPr>
          <p:cNvPr id="4" name="日付プレースホルダー 3">
            <a:extLst>
              <a:ext uri="{FF2B5EF4-FFF2-40B4-BE49-F238E27FC236}">
                <a16:creationId xmlns:a16="http://schemas.microsoft.com/office/drawing/2014/main" xmlns="" id="{B2573B1B-A3CD-F2AB-8EB3-E060B0EF18CE}"/>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96E142AE-0A19-29F9-52D0-193DE3E56011}"/>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0780605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54</a:t>
            </a:fld>
            <a:endParaRPr kumimoji="1" lang="ja-JP" altLang="en-US" dirty="0"/>
          </a:p>
        </p:txBody>
      </p:sp>
      <p:sp>
        <p:nvSpPr>
          <p:cNvPr id="4" name="日付プレースホルダー 3">
            <a:extLst>
              <a:ext uri="{FF2B5EF4-FFF2-40B4-BE49-F238E27FC236}">
                <a16:creationId xmlns:a16="http://schemas.microsoft.com/office/drawing/2014/main" xmlns="" id="{FA12A8FE-AF8E-4F94-9B91-5874F3EE2506}"/>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3A124C07-DE1B-FFCA-712F-C57A15E8DB05}"/>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166651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5</a:t>
            </a:fld>
            <a:endParaRPr kumimoji="1" lang="ja-JP" altLang="en-US" dirty="0"/>
          </a:p>
        </p:txBody>
      </p:sp>
      <p:sp>
        <p:nvSpPr>
          <p:cNvPr id="5" name="ヘッダー プレースホルダー 4"/>
          <p:cNvSpPr>
            <a:spLocks noGrp="1"/>
          </p:cNvSpPr>
          <p:nvPr>
            <p:ph type="hdr" sz="quarter" idx="11"/>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6" name="日付プレースホルダー 5">
            <a:extLst>
              <a:ext uri="{FF2B5EF4-FFF2-40B4-BE49-F238E27FC236}">
                <a16:creationId xmlns:a16="http://schemas.microsoft.com/office/drawing/2014/main" xmlns="" id="{FE76301B-7AB7-9DEF-E997-106D6435A89C}"/>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20507172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55</a:t>
            </a:fld>
            <a:endParaRPr kumimoji="1" lang="ja-JP" altLang="en-US" dirty="0"/>
          </a:p>
        </p:txBody>
      </p:sp>
      <p:sp>
        <p:nvSpPr>
          <p:cNvPr id="4" name="日付プレースホルダー 3">
            <a:extLst>
              <a:ext uri="{FF2B5EF4-FFF2-40B4-BE49-F238E27FC236}">
                <a16:creationId xmlns:a16="http://schemas.microsoft.com/office/drawing/2014/main" xmlns="" id="{DAD0C471-3136-EF04-5766-EFE8EF6189DF}"/>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1A2F9888-7D25-9C1C-B978-BFC15B6F00E9}"/>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41206510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56</a:t>
            </a:fld>
            <a:endParaRPr kumimoji="1" lang="ja-JP" altLang="en-US" dirty="0"/>
          </a:p>
        </p:txBody>
      </p:sp>
      <p:sp>
        <p:nvSpPr>
          <p:cNvPr id="4" name="日付プレースホルダー 3">
            <a:extLst>
              <a:ext uri="{FF2B5EF4-FFF2-40B4-BE49-F238E27FC236}">
                <a16:creationId xmlns:a16="http://schemas.microsoft.com/office/drawing/2014/main" xmlns="" id="{CB913257-CC9E-C2DF-6A52-EA6C54E1E6C5}"/>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526BB95B-DCEC-C7AA-9532-9CF40F9AC9A5}"/>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296447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396">
              <a:defRPr/>
            </a:pPr>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57</a:t>
            </a:fld>
            <a:endParaRPr kumimoji="1" lang="ja-JP" altLang="en-US" dirty="0"/>
          </a:p>
        </p:txBody>
      </p:sp>
      <p:sp>
        <p:nvSpPr>
          <p:cNvPr id="4" name="日付プレースホルダー 3">
            <a:extLst>
              <a:ext uri="{FF2B5EF4-FFF2-40B4-BE49-F238E27FC236}">
                <a16:creationId xmlns:a16="http://schemas.microsoft.com/office/drawing/2014/main" xmlns="" id="{F78EE518-1524-412B-7C8F-B0DC8166AEE6}"/>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7DA11D7D-6582-750B-408A-81934E88296B}"/>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0755647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58</a:t>
            </a:fld>
            <a:endParaRPr kumimoji="1" lang="ja-JP" altLang="en-US" dirty="0"/>
          </a:p>
        </p:txBody>
      </p:sp>
      <p:sp>
        <p:nvSpPr>
          <p:cNvPr id="4" name="日付プレースホルダー 3">
            <a:extLst>
              <a:ext uri="{FF2B5EF4-FFF2-40B4-BE49-F238E27FC236}">
                <a16:creationId xmlns:a16="http://schemas.microsoft.com/office/drawing/2014/main" xmlns="" id="{D72ECDB3-9D41-CF36-EC3B-B04C0215FE42}"/>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302D8A92-0FC6-2F4C-A28D-2BD6303CC5AC}"/>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0755647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59</a:t>
            </a:fld>
            <a:endParaRPr kumimoji="1" lang="ja-JP" altLang="en-US" dirty="0"/>
          </a:p>
        </p:txBody>
      </p:sp>
      <p:sp>
        <p:nvSpPr>
          <p:cNvPr id="4" name="日付プレースホルダー 3">
            <a:extLst>
              <a:ext uri="{FF2B5EF4-FFF2-40B4-BE49-F238E27FC236}">
                <a16:creationId xmlns:a16="http://schemas.microsoft.com/office/drawing/2014/main" xmlns="" id="{84AAC3E7-2164-0FCB-242B-A1B6C5B8CA02}"/>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060D6914-8429-6AF8-AEE5-D413EB15D406}"/>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0755647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396">
              <a:defRPr/>
            </a:pP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60</a:t>
            </a:fld>
            <a:endParaRPr kumimoji="1" lang="ja-JP" altLang="en-US" dirty="0"/>
          </a:p>
        </p:txBody>
      </p:sp>
      <p:sp>
        <p:nvSpPr>
          <p:cNvPr id="4" name="日付プレースホルダー 3">
            <a:extLst>
              <a:ext uri="{FF2B5EF4-FFF2-40B4-BE49-F238E27FC236}">
                <a16:creationId xmlns:a16="http://schemas.microsoft.com/office/drawing/2014/main" xmlns="" id="{9B496687-5FAF-9323-17ED-4D24B4F29611}"/>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615F0EE7-9727-92DB-78B9-F3FC5055555E}"/>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0755647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396">
              <a:defRPr/>
            </a:pP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61</a:t>
            </a:fld>
            <a:endParaRPr kumimoji="1" lang="ja-JP" altLang="en-US" dirty="0"/>
          </a:p>
        </p:txBody>
      </p:sp>
      <p:sp>
        <p:nvSpPr>
          <p:cNvPr id="4" name="日付プレースホルダー 3">
            <a:extLst>
              <a:ext uri="{FF2B5EF4-FFF2-40B4-BE49-F238E27FC236}">
                <a16:creationId xmlns:a16="http://schemas.microsoft.com/office/drawing/2014/main" xmlns="" id="{943387F7-136E-F223-E434-4D76A3BF6A18}"/>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4DF8E247-2E16-00F9-C656-F2D9D238C7CC}"/>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0755647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396">
              <a:defRPr/>
            </a:pPr>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62</a:t>
            </a:fld>
            <a:endParaRPr kumimoji="1" lang="ja-JP" altLang="en-US" dirty="0"/>
          </a:p>
        </p:txBody>
      </p:sp>
      <p:sp>
        <p:nvSpPr>
          <p:cNvPr id="4" name="日付プレースホルダー 3">
            <a:extLst>
              <a:ext uri="{FF2B5EF4-FFF2-40B4-BE49-F238E27FC236}">
                <a16:creationId xmlns:a16="http://schemas.microsoft.com/office/drawing/2014/main" xmlns="" id="{2A994D3A-6522-88C2-C115-182F983ACD1B}"/>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5E2DAA6D-1D40-538B-2D01-E3F404F388A8}"/>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0755647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396">
              <a:defRPr/>
            </a:pP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63</a:t>
            </a:fld>
            <a:endParaRPr kumimoji="1" lang="ja-JP" altLang="en-US" dirty="0"/>
          </a:p>
        </p:txBody>
      </p:sp>
      <p:sp>
        <p:nvSpPr>
          <p:cNvPr id="4" name="日付プレースホルダー 3">
            <a:extLst>
              <a:ext uri="{FF2B5EF4-FFF2-40B4-BE49-F238E27FC236}">
                <a16:creationId xmlns:a16="http://schemas.microsoft.com/office/drawing/2014/main" xmlns="" id="{77304580-5877-B5ED-0F5E-0F29A5539612}"/>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B8EEC917-1057-A558-BF3B-27A83BA03A29}"/>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0755647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64</a:t>
            </a:fld>
            <a:endParaRPr kumimoji="1" lang="ja-JP" altLang="en-US" dirty="0"/>
          </a:p>
        </p:txBody>
      </p:sp>
      <p:sp>
        <p:nvSpPr>
          <p:cNvPr id="5" name="日付プレースホルダー 4">
            <a:extLst>
              <a:ext uri="{FF2B5EF4-FFF2-40B4-BE49-F238E27FC236}">
                <a16:creationId xmlns:a16="http://schemas.microsoft.com/office/drawing/2014/main" xmlns="" id="{B2202B70-EB24-E144-A5AE-A126D471A8A9}"/>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4178B4C9-8924-4460-99EC-D1B6F0ADDB89}"/>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14511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a:t>
            </a:fld>
            <a:endParaRPr kumimoji="1" lang="ja-JP" altLang="en-US" dirty="0"/>
          </a:p>
        </p:txBody>
      </p:sp>
      <p:sp>
        <p:nvSpPr>
          <p:cNvPr id="5" name="ヘッダー プレースホルダー 4"/>
          <p:cNvSpPr>
            <a:spLocks noGrp="1"/>
          </p:cNvSpPr>
          <p:nvPr>
            <p:ph type="hdr" sz="quarter" idx="11"/>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6" name="日付プレースホルダー 5">
            <a:extLst>
              <a:ext uri="{FF2B5EF4-FFF2-40B4-BE49-F238E27FC236}">
                <a16:creationId xmlns:a16="http://schemas.microsoft.com/office/drawing/2014/main" xmlns="" id="{FE76301B-7AB7-9DEF-E997-106D6435A89C}"/>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14983665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65</a:t>
            </a:fld>
            <a:endParaRPr kumimoji="1" lang="ja-JP" altLang="en-US" dirty="0"/>
          </a:p>
        </p:txBody>
      </p:sp>
      <p:sp>
        <p:nvSpPr>
          <p:cNvPr id="4" name="日付プレースホルダー 3">
            <a:extLst>
              <a:ext uri="{FF2B5EF4-FFF2-40B4-BE49-F238E27FC236}">
                <a16:creationId xmlns:a16="http://schemas.microsoft.com/office/drawing/2014/main" xmlns="" id="{F7CDA04F-D372-BA49-2BE8-D74F836E5613}"/>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A9A8AB56-6870-5F0E-8D44-DE13DB879672}"/>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4190899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66</a:t>
            </a:fld>
            <a:endParaRPr kumimoji="1" lang="ja-JP" altLang="en-US" dirty="0"/>
          </a:p>
        </p:txBody>
      </p:sp>
      <p:sp>
        <p:nvSpPr>
          <p:cNvPr id="4" name="日付プレースホルダー 3">
            <a:extLst>
              <a:ext uri="{FF2B5EF4-FFF2-40B4-BE49-F238E27FC236}">
                <a16:creationId xmlns:a16="http://schemas.microsoft.com/office/drawing/2014/main" xmlns="" id="{D07A352D-068E-D6F8-B465-A239122FEB44}"/>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14F655F9-E7D7-0145-5996-E6C792CF61A1}"/>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4190899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67</a:t>
            </a:fld>
            <a:endParaRPr kumimoji="1" lang="ja-JP" altLang="en-US" dirty="0"/>
          </a:p>
        </p:txBody>
      </p:sp>
      <p:sp>
        <p:nvSpPr>
          <p:cNvPr id="4" name="日付プレースホルダー 3">
            <a:extLst>
              <a:ext uri="{FF2B5EF4-FFF2-40B4-BE49-F238E27FC236}">
                <a16:creationId xmlns:a16="http://schemas.microsoft.com/office/drawing/2014/main" xmlns="" id="{2D8EF2B4-88FC-3CC3-AFEB-8F87BBA3FB8D}"/>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46A93FA3-0A7A-85F5-C4AC-32552F28C596}"/>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4190899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68</a:t>
            </a:fld>
            <a:endParaRPr kumimoji="1" lang="ja-JP" altLang="en-US" dirty="0"/>
          </a:p>
        </p:txBody>
      </p:sp>
      <p:sp>
        <p:nvSpPr>
          <p:cNvPr id="4" name="日付プレースホルダー 3">
            <a:extLst>
              <a:ext uri="{FF2B5EF4-FFF2-40B4-BE49-F238E27FC236}">
                <a16:creationId xmlns:a16="http://schemas.microsoft.com/office/drawing/2014/main" xmlns="" id="{034AA21B-1C84-2892-2375-0734BC1EAEF1}"/>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19BA14B3-663C-5BD9-0ADB-DF5632445C5D}"/>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4190899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69</a:t>
            </a:fld>
            <a:endParaRPr kumimoji="1" lang="ja-JP" altLang="en-US" dirty="0"/>
          </a:p>
        </p:txBody>
      </p:sp>
      <p:sp>
        <p:nvSpPr>
          <p:cNvPr id="5" name="日付プレースホルダー 4">
            <a:extLst>
              <a:ext uri="{FF2B5EF4-FFF2-40B4-BE49-F238E27FC236}">
                <a16:creationId xmlns:a16="http://schemas.microsoft.com/office/drawing/2014/main" xmlns="" id="{F69614D1-BB9B-1CD0-4E6F-07E9E7F436AE}"/>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FE6ED08D-AEE6-8D16-64D3-0E30FCA7B9F1}"/>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42517898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70</a:t>
            </a:fld>
            <a:endParaRPr kumimoji="1" lang="ja-JP" altLang="en-US" dirty="0"/>
          </a:p>
        </p:txBody>
      </p:sp>
      <p:sp>
        <p:nvSpPr>
          <p:cNvPr id="4" name="日付プレースホルダー 3">
            <a:extLst>
              <a:ext uri="{FF2B5EF4-FFF2-40B4-BE49-F238E27FC236}">
                <a16:creationId xmlns:a16="http://schemas.microsoft.com/office/drawing/2014/main" xmlns="" id="{818A2203-ECBC-0541-0FFE-B8FF5E2F3534}"/>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BB93EC4B-9858-62DC-6294-68EE3130927F}"/>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9950216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hangingPunct="0"/>
            <a:endParaRPr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71</a:t>
            </a:fld>
            <a:endParaRPr kumimoji="1" lang="ja-JP" altLang="en-US" dirty="0"/>
          </a:p>
        </p:txBody>
      </p:sp>
      <p:sp>
        <p:nvSpPr>
          <p:cNvPr id="4" name="日付プレースホルダー 3">
            <a:extLst>
              <a:ext uri="{FF2B5EF4-FFF2-40B4-BE49-F238E27FC236}">
                <a16:creationId xmlns:a16="http://schemas.microsoft.com/office/drawing/2014/main" xmlns="" id="{25975AE9-9B34-2120-BBE5-305B3B28CFB3}"/>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D9A00CC4-E56C-578D-8948-99A0EC12F0A3}"/>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4190899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72</a:t>
            </a:fld>
            <a:endParaRPr kumimoji="1" lang="ja-JP" altLang="en-US" dirty="0"/>
          </a:p>
        </p:txBody>
      </p:sp>
      <p:sp>
        <p:nvSpPr>
          <p:cNvPr id="5" name="ヘッダー プレースホルダー 4"/>
          <p:cNvSpPr>
            <a:spLocks noGrp="1"/>
          </p:cNvSpPr>
          <p:nvPr>
            <p:ph type="hdr" sz="quarter" idx="11"/>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6" name="日付プレースホルダー 5">
            <a:extLst>
              <a:ext uri="{FF2B5EF4-FFF2-40B4-BE49-F238E27FC236}">
                <a16:creationId xmlns:a16="http://schemas.microsoft.com/office/drawing/2014/main" xmlns="" id="{87685CA9-EAE8-A6C9-7085-196776D12BE2}"/>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33125554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73</a:t>
            </a:fld>
            <a:endParaRPr kumimoji="1" lang="ja-JP" altLang="en-US" dirty="0"/>
          </a:p>
        </p:txBody>
      </p:sp>
      <p:sp>
        <p:nvSpPr>
          <p:cNvPr id="5" name="ヘッダー プレースホルダー 4"/>
          <p:cNvSpPr>
            <a:spLocks noGrp="1"/>
          </p:cNvSpPr>
          <p:nvPr>
            <p:ph type="hdr" sz="quarter" idx="11"/>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6" name="日付プレースホルダー 5">
            <a:extLst>
              <a:ext uri="{FF2B5EF4-FFF2-40B4-BE49-F238E27FC236}">
                <a16:creationId xmlns:a16="http://schemas.microsoft.com/office/drawing/2014/main" xmlns="" id="{FE76301B-7AB7-9DEF-E997-106D6435A89C}"/>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25599378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464">
              <a:defRPr/>
            </a:pPr>
            <a:endParaRPr lang="ja-JP"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74</a:t>
            </a:fld>
            <a:endParaRPr kumimoji="1" lang="ja-JP" altLang="en-US" dirty="0"/>
          </a:p>
        </p:txBody>
      </p:sp>
      <p:sp>
        <p:nvSpPr>
          <p:cNvPr id="5" name="ヘッダー プレースホルダー 4"/>
          <p:cNvSpPr>
            <a:spLocks noGrp="1"/>
          </p:cNvSpPr>
          <p:nvPr>
            <p:ph type="hdr" sz="quarter" idx="11"/>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6" name="日付プレースホルダー 5">
            <a:extLst>
              <a:ext uri="{FF2B5EF4-FFF2-40B4-BE49-F238E27FC236}">
                <a16:creationId xmlns:a16="http://schemas.microsoft.com/office/drawing/2014/main" xmlns="" id="{FE76301B-7AB7-9DEF-E997-106D6435A89C}"/>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27548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5" name="日付プレースホルダー 4"/>
          <p:cNvSpPr>
            <a:spLocks noGrp="1"/>
          </p:cNvSpPr>
          <p:nvPr>
            <p:ph type="dt" idx="11"/>
          </p:nvPr>
        </p:nvSpPr>
        <p:spPr/>
        <p:txBody>
          <a:bodyPr/>
          <a:lstStyle/>
          <a:p>
            <a:r>
              <a:rPr kumimoji="1" lang="en-US" altLang="ja-JP"/>
              <a:t>2023/2/16</a:t>
            </a:r>
            <a:endParaRPr kumimoji="1" lang="ja-JP" altLang="en-US" dirty="0"/>
          </a:p>
        </p:txBody>
      </p:sp>
      <p:sp>
        <p:nvSpPr>
          <p:cNvPr id="6" name="スライド番号プレースホルダー 5"/>
          <p:cNvSpPr>
            <a:spLocks noGrp="1"/>
          </p:cNvSpPr>
          <p:nvPr>
            <p:ph type="sldNum" sz="quarter" idx="12"/>
          </p:nvPr>
        </p:nvSpPr>
        <p:spPr/>
        <p:txBody>
          <a:bodyPr/>
          <a:lstStyle/>
          <a:p>
            <a:fld id="{65FFDD6E-BD08-4936-9BD9-3819A70769CF}" type="slidenum">
              <a:rPr kumimoji="1" lang="ja-JP" altLang="en-US" smtClean="0"/>
              <a:pPr/>
              <a:t>7</a:t>
            </a:fld>
            <a:endParaRPr kumimoji="1" lang="ja-JP" altLang="en-US" dirty="0"/>
          </a:p>
        </p:txBody>
      </p:sp>
    </p:spTree>
    <p:extLst>
      <p:ext uri="{BB962C8B-B14F-4D97-AF65-F5344CB8AC3E}">
        <p14:creationId xmlns:p14="http://schemas.microsoft.com/office/powerpoint/2010/main" val="38974889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79</a:t>
            </a:fld>
            <a:endParaRPr kumimoji="1" lang="ja-JP" altLang="en-US" dirty="0"/>
          </a:p>
        </p:txBody>
      </p:sp>
      <p:sp>
        <p:nvSpPr>
          <p:cNvPr id="4" name="日付プレースホルダー 3">
            <a:extLst>
              <a:ext uri="{FF2B5EF4-FFF2-40B4-BE49-F238E27FC236}">
                <a16:creationId xmlns:a16="http://schemas.microsoft.com/office/drawing/2014/main" xmlns="" id="{1195770B-57B8-7310-BD13-978D54A754B2}"/>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35654EC2-BA90-7399-1FF4-0A38C6A51DB3}"/>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7391496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80</a:t>
            </a:fld>
            <a:endParaRPr kumimoji="1" lang="ja-JP" altLang="en-US" dirty="0"/>
          </a:p>
        </p:txBody>
      </p:sp>
      <p:sp>
        <p:nvSpPr>
          <p:cNvPr id="4" name="日付プレースホルダー 3">
            <a:extLst>
              <a:ext uri="{FF2B5EF4-FFF2-40B4-BE49-F238E27FC236}">
                <a16:creationId xmlns:a16="http://schemas.microsoft.com/office/drawing/2014/main" xmlns="" id="{29DDF10E-B29F-3D4A-F634-9B9BF7C3335B}"/>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629D6FC7-7A52-2DCC-A985-9E4E452AAF00}"/>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7391496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81</a:t>
            </a:fld>
            <a:endParaRPr kumimoji="1" lang="ja-JP" altLang="en-US" dirty="0"/>
          </a:p>
        </p:txBody>
      </p:sp>
      <p:sp>
        <p:nvSpPr>
          <p:cNvPr id="4" name="日付プレースホルダー 3">
            <a:extLst>
              <a:ext uri="{FF2B5EF4-FFF2-40B4-BE49-F238E27FC236}">
                <a16:creationId xmlns:a16="http://schemas.microsoft.com/office/drawing/2014/main" xmlns="" id="{0952BB29-0492-F206-5880-47ECA74DF74A}"/>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6CED9F09-6C9A-F865-FB80-6388F25FB4A4}"/>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7391496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82</a:t>
            </a:fld>
            <a:endParaRPr kumimoji="1" lang="ja-JP" altLang="en-US" dirty="0"/>
          </a:p>
        </p:txBody>
      </p:sp>
      <p:sp>
        <p:nvSpPr>
          <p:cNvPr id="5" name="日付プレースホルダー 4">
            <a:extLst>
              <a:ext uri="{FF2B5EF4-FFF2-40B4-BE49-F238E27FC236}">
                <a16:creationId xmlns:a16="http://schemas.microsoft.com/office/drawing/2014/main" xmlns="" id="{7E160C53-4B8B-8EAB-6532-546A37C6F250}"/>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5614E06A-3264-1DD7-4BE9-6F26841022E2}"/>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6717742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83</a:t>
            </a:fld>
            <a:endParaRPr kumimoji="1" lang="ja-JP" altLang="en-US" dirty="0"/>
          </a:p>
        </p:txBody>
      </p:sp>
      <p:sp>
        <p:nvSpPr>
          <p:cNvPr id="4" name="日付プレースホルダー 3">
            <a:extLst>
              <a:ext uri="{FF2B5EF4-FFF2-40B4-BE49-F238E27FC236}">
                <a16:creationId xmlns:a16="http://schemas.microsoft.com/office/drawing/2014/main" xmlns="" id="{90A25C65-F71C-7F0F-F83C-44FB3D62D617}"/>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90972792-D499-B5AF-9BFF-EEB58C34075D}"/>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10336840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84</a:t>
            </a:fld>
            <a:endParaRPr kumimoji="1" lang="ja-JP" altLang="en-US" dirty="0"/>
          </a:p>
        </p:txBody>
      </p:sp>
      <p:sp>
        <p:nvSpPr>
          <p:cNvPr id="4" name="日付プレースホルダー 3">
            <a:extLst>
              <a:ext uri="{FF2B5EF4-FFF2-40B4-BE49-F238E27FC236}">
                <a16:creationId xmlns:a16="http://schemas.microsoft.com/office/drawing/2014/main" xmlns="" id="{90A25C65-F71C-7F0F-F83C-44FB3D62D617}"/>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90972792-D499-B5AF-9BFF-EEB58C34075D}"/>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1804264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85</a:t>
            </a:fld>
            <a:endParaRPr kumimoji="1" lang="ja-JP" altLang="en-US" dirty="0"/>
          </a:p>
        </p:txBody>
      </p:sp>
      <p:sp>
        <p:nvSpPr>
          <p:cNvPr id="5" name="日付プレースホルダー 4">
            <a:extLst>
              <a:ext uri="{FF2B5EF4-FFF2-40B4-BE49-F238E27FC236}">
                <a16:creationId xmlns:a16="http://schemas.microsoft.com/office/drawing/2014/main" xmlns="" id="{BE3368FF-C15A-7ECF-4311-78A3E3F67854}"/>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A34BDFAE-001B-4959-4E52-E6ED5A997E53}"/>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9835251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86</a:t>
            </a:fld>
            <a:endParaRPr kumimoji="1" lang="ja-JP" altLang="en-US" dirty="0"/>
          </a:p>
        </p:txBody>
      </p:sp>
      <p:sp>
        <p:nvSpPr>
          <p:cNvPr id="5" name="日付プレースホルダー 4">
            <a:extLst>
              <a:ext uri="{FF2B5EF4-FFF2-40B4-BE49-F238E27FC236}">
                <a16:creationId xmlns:a16="http://schemas.microsoft.com/office/drawing/2014/main" xmlns="" id="{71031E90-BDC8-83AB-DB8C-5BB06F3BD86C}"/>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E92617AB-AF7B-9692-981B-86CD68502751}"/>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19871217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初めて学ぶ</a:t>
            </a:r>
            <a:r>
              <a:rPr kumimoji="1" lang="en-US" altLang="ja-JP" smtClean="0"/>
              <a:t>『</a:t>
            </a:r>
            <a:r>
              <a:rPr kumimoji="1" lang="ja-JP" altLang="en-US" smtClean="0"/>
              <a:t>歎異抄</a:t>
            </a:r>
            <a:r>
              <a:rPr kumimoji="1" lang="en-US" altLang="ja-JP" smtClean="0"/>
              <a:t>』</a:t>
            </a:r>
            <a:r>
              <a:rPr kumimoji="1" lang="ja-JP" altLang="en-US" smtClean="0"/>
              <a:t>講座⑤</a:t>
            </a:r>
            <a:endParaRPr kumimoji="1" lang="ja-JP" altLang="en-US" dirty="0"/>
          </a:p>
        </p:txBody>
      </p:sp>
      <p:sp>
        <p:nvSpPr>
          <p:cNvPr id="5" name="日付プレースホルダー 4"/>
          <p:cNvSpPr>
            <a:spLocks noGrp="1"/>
          </p:cNvSpPr>
          <p:nvPr>
            <p:ph type="dt" idx="11"/>
          </p:nvPr>
        </p:nvSpPr>
        <p:spPr/>
        <p:txBody>
          <a:bodyPr/>
          <a:lstStyle/>
          <a:p>
            <a:r>
              <a:rPr kumimoji="1" lang="en-US" altLang="ja-JP" smtClean="0"/>
              <a:t>2023/2/16</a:t>
            </a:r>
            <a:endParaRPr kumimoji="1" lang="ja-JP" altLang="en-US" dirty="0"/>
          </a:p>
        </p:txBody>
      </p:sp>
      <p:sp>
        <p:nvSpPr>
          <p:cNvPr id="6" name="スライド番号プレースホルダー 5"/>
          <p:cNvSpPr>
            <a:spLocks noGrp="1"/>
          </p:cNvSpPr>
          <p:nvPr>
            <p:ph type="sldNum" sz="quarter" idx="12"/>
          </p:nvPr>
        </p:nvSpPr>
        <p:spPr/>
        <p:txBody>
          <a:bodyPr/>
          <a:lstStyle/>
          <a:p>
            <a:fld id="{65FFDD6E-BD08-4936-9BD9-3819A70769CF}" type="slidenum">
              <a:rPr kumimoji="1" lang="ja-JP" altLang="en-US" smtClean="0"/>
              <a:pPr/>
              <a:t>87</a:t>
            </a:fld>
            <a:endParaRPr kumimoji="1" lang="ja-JP" altLang="en-US" dirty="0"/>
          </a:p>
        </p:txBody>
      </p:sp>
    </p:spTree>
    <p:extLst>
      <p:ext uri="{BB962C8B-B14F-4D97-AF65-F5344CB8AC3E}">
        <p14:creationId xmlns:p14="http://schemas.microsoft.com/office/powerpoint/2010/main" val="4075766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89</a:t>
            </a:fld>
            <a:endParaRPr kumimoji="1" lang="ja-JP" altLang="en-US" dirty="0"/>
          </a:p>
        </p:txBody>
      </p:sp>
      <p:sp>
        <p:nvSpPr>
          <p:cNvPr id="5" name="日付プレースホルダー 4">
            <a:extLst>
              <a:ext uri="{FF2B5EF4-FFF2-40B4-BE49-F238E27FC236}">
                <a16:creationId xmlns:a16="http://schemas.microsoft.com/office/drawing/2014/main" xmlns="" id="{02B2E22E-CA7F-73FE-513C-6132E2DDE842}"/>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F3D40713-B915-1A9E-081A-B0338CBAF473}"/>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1168463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5" name="日付プレースホルダー 4"/>
          <p:cNvSpPr>
            <a:spLocks noGrp="1"/>
          </p:cNvSpPr>
          <p:nvPr>
            <p:ph type="dt" idx="11"/>
          </p:nvPr>
        </p:nvSpPr>
        <p:spPr/>
        <p:txBody>
          <a:bodyPr/>
          <a:lstStyle/>
          <a:p>
            <a:r>
              <a:rPr kumimoji="1" lang="en-US" altLang="ja-JP"/>
              <a:t>2023/2/16</a:t>
            </a:r>
            <a:endParaRPr kumimoji="1" lang="ja-JP" altLang="en-US" dirty="0"/>
          </a:p>
        </p:txBody>
      </p:sp>
      <p:sp>
        <p:nvSpPr>
          <p:cNvPr id="6" name="スライド番号プレースホルダー 5"/>
          <p:cNvSpPr>
            <a:spLocks noGrp="1"/>
          </p:cNvSpPr>
          <p:nvPr>
            <p:ph type="sldNum" sz="quarter" idx="12"/>
          </p:nvPr>
        </p:nvSpPr>
        <p:spPr/>
        <p:txBody>
          <a:bodyPr/>
          <a:lstStyle/>
          <a:p>
            <a:fld id="{65FFDD6E-BD08-4936-9BD9-3819A70769CF}" type="slidenum">
              <a:rPr kumimoji="1" lang="ja-JP" altLang="en-US" smtClean="0"/>
              <a:pPr/>
              <a:t>8</a:t>
            </a:fld>
            <a:endParaRPr kumimoji="1" lang="ja-JP" altLang="en-US" dirty="0"/>
          </a:p>
        </p:txBody>
      </p:sp>
    </p:spTree>
    <p:extLst>
      <p:ext uri="{BB962C8B-B14F-4D97-AF65-F5344CB8AC3E}">
        <p14:creationId xmlns:p14="http://schemas.microsoft.com/office/powerpoint/2010/main" val="14328378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90</a:t>
            </a:fld>
            <a:endParaRPr kumimoji="1" lang="ja-JP" altLang="en-US" dirty="0"/>
          </a:p>
        </p:txBody>
      </p:sp>
      <p:sp>
        <p:nvSpPr>
          <p:cNvPr id="4" name="日付プレースホルダー 3">
            <a:extLst>
              <a:ext uri="{FF2B5EF4-FFF2-40B4-BE49-F238E27FC236}">
                <a16:creationId xmlns:a16="http://schemas.microsoft.com/office/drawing/2014/main" xmlns="" id="{48EC9708-01B4-B109-7872-A077D8B6AF3E}"/>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81C23070-2C43-2875-69C1-2D6E623C63E8}"/>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7391496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91</a:t>
            </a:fld>
            <a:endParaRPr kumimoji="1" lang="ja-JP" altLang="en-US" dirty="0"/>
          </a:p>
        </p:txBody>
      </p:sp>
      <p:sp>
        <p:nvSpPr>
          <p:cNvPr id="4" name="日付プレースホルダー 3">
            <a:extLst>
              <a:ext uri="{FF2B5EF4-FFF2-40B4-BE49-F238E27FC236}">
                <a16:creationId xmlns:a16="http://schemas.microsoft.com/office/drawing/2014/main" xmlns="" id="{95F10FF0-D13A-02A5-49F1-36F81BDB3EA5}"/>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EF8D670F-A69D-9371-282E-787850B64F49}"/>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7391496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92</a:t>
            </a:fld>
            <a:endParaRPr kumimoji="1" lang="ja-JP" altLang="en-US" dirty="0"/>
          </a:p>
        </p:txBody>
      </p:sp>
      <p:sp>
        <p:nvSpPr>
          <p:cNvPr id="4" name="日付プレースホルダー 3">
            <a:extLst>
              <a:ext uri="{FF2B5EF4-FFF2-40B4-BE49-F238E27FC236}">
                <a16:creationId xmlns:a16="http://schemas.microsoft.com/office/drawing/2014/main" xmlns="" id="{B2F180C6-EE73-5CF8-825D-BE4874CB7BA7}"/>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A4C23EE7-5C37-1535-0158-C6F76BA77EA9}"/>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16697253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93</a:t>
            </a:fld>
            <a:endParaRPr kumimoji="1" lang="ja-JP" altLang="en-US" dirty="0"/>
          </a:p>
        </p:txBody>
      </p:sp>
      <p:sp>
        <p:nvSpPr>
          <p:cNvPr id="4" name="日付プレースホルダー 3">
            <a:extLst>
              <a:ext uri="{FF2B5EF4-FFF2-40B4-BE49-F238E27FC236}">
                <a16:creationId xmlns:a16="http://schemas.microsoft.com/office/drawing/2014/main" xmlns="" id="{FD91BBE6-5943-8EFB-459F-696F380E3EF3}"/>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158C1D9B-D45F-4C00-E152-3096D546B367}"/>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16697253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94</a:t>
            </a:fld>
            <a:endParaRPr kumimoji="1" lang="ja-JP" altLang="en-US" dirty="0"/>
          </a:p>
        </p:txBody>
      </p:sp>
      <p:sp>
        <p:nvSpPr>
          <p:cNvPr id="4" name="日付プレースホルダー 3">
            <a:extLst>
              <a:ext uri="{FF2B5EF4-FFF2-40B4-BE49-F238E27FC236}">
                <a16:creationId xmlns:a16="http://schemas.microsoft.com/office/drawing/2014/main" xmlns="" id="{C678F1E5-C074-26A1-BB7F-0BEF45A763FC}"/>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26D57EF2-ED42-0B32-B9BF-2DFDD349F120}"/>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7391496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endParaRPr lang="ja-JP" altLang="ja-JP" dirty="0">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95</a:t>
            </a:fld>
            <a:endParaRPr kumimoji="1" lang="ja-JP" altLang="en-US" dirty="0"/>
          </a:p>
        </p:txBody>
      </p:sp>
      <p:sp>
        <p:nvSpPr>
          <p:cNvPr id="4" name="日付プレースホルダー 3">
            <a:extLst>
              <a:ext uri="{FF2B5EF4-FFF2-40B4-BE49-F238E27FC236}">
                <a16:creationId xmlns:a16="http://schemas.microsoft.com/office/drawing/2014/main" xmlns="" id="{1657FEC9-5A72-660E-4108-AC7912F29583}"/>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A7C7369F-35CE-BD60-A01E-A8A96C8BA501}"/>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0780605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96</a:t>
            </a:fld>
            <a:endParaRPr kumimoji="1" lang="ja-JP" altLang="en-US" dirty="0"/>
          </a:p>
        </p:txBody>
      </p:sp>
      <p:sp>
        <p:nvSpPr>
          <p:cNvPr id="4" name="日付プレースホルダー 3">
            <a:extLst>
              <a:ext uri="{FF2B5EF4-FFF2-40B4-BE49-F238E27FC236}">
                <a16:creationId xmlns:a16="http://schemas.microsoft.com/office/drawing/2014/main" xmlns="" id="{795028BE-0BF1-F24A-C5CB-EFE62C511159}"/>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2D080447-F0A9-3A32-83C0-2720BDC27361}"/>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26237696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97</a:t>
            </a:fld>
            <a:endParaRPr kumimoji="1" lang="ja-JP" altLang="en-US" dirty="0"/>
          </a:p>
        </p:txBody>
      </p:sp>
      <p:sp>
        <p:nvSpPr>
          <p:cNvPr id="4" name="日付プレースホルダー 3">
            <a:extLst>
              <a:ext uri="{FF2B5EF4-FFF2-40B4-BE49-F238E27FC236}">
                <a16:creationId xmlns:a16="http://schemas.microsoft.com/office/drawing/2014/main" xmlns="" id="{732AF9C5-10E2-A492-0ADA-DD8097CEA827}"/>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7598D4ED-375C-3ABA-594C-31D442D14C5C}"/>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4190899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396">
              <a:defRPr/>
            </a:pPr>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98</a:t>
            </a:fld>
            <a:endParaRPr kumimoji="1" lang="ja-JP" altLang="en-US" dirty="0"/>
          </a:p>
        </p:txBody>
      </p:sp>
      <p:sp>
        <p:nvSpPr>
          <p:cNvPr id="4" name="日付プレースホルダー 3">
            <a:extLst>
              <a:ext uri="{FF2B5EF4-FFF2-40B4-BE49-F238E27FC236}">
                <a16:creationId xmlns:a16="http://schemas.microsoft.com/office/drawing/2014/main" xmlns="" id="{A3E361A0-1A0D-6A03-2353-28766487F244}"/>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FD7DEB40-44C1-3EAD-5C0D-DD7A5E3C0B33}"/>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4190899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99</a:t>
            </a:fld>
            <a:endParaRPr kumimoji="1" lang="ja-JP" altLang="en-US" dirty="0"/>
          </a:p>
        </p:txBody>
      </p:sp>
      <p:sp>
        <p:nvSpPr>
          <p:cNvPr id="5" name="ヘッダー プレースホルダー 4"/>
          <p:cNvSpPr>
            <a:spLocks noGrp="1"/>
          </p:cNvSpPr>
          <p:nvPr>
            <p:ph type="hdr" sz="quarter" idx="11"/>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6" name="日付プレースホルダー 5">
            <a:extLst>
              <a:ext uri="{FF2B5EF4-FFF2-40B4-BE49-F238E27FC236}">
                <a16:creationId xmlns:a16="http://schemas.microsoft.com/office/drawing/2014/main" xmlns="" id="{15A5AE6B-3F59-842B-DF4E-2B2ABD273AC9}"/>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3312555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5" name="日付プレースホルダー 4"/>
          <p:cNvSpPr>
            <a:spLocks noGrp="1"/>
          </p:cNvSpPr>
          <p:nvPr>
            <p:ph type="dt" idx="11"/>
          </p:nvPr>
        </p:nvSpPr>
        <p:spPr/>
        <p:txBody>
          <a:bodyPr/>
          <a:lstStyle/>
          <a:p>
            <a:r>
              <a:rPr kumimoji="1" lang="en-US" altLang="ja-JP"/>
              <a:t>2023/2/16</a:t>
            </a:r>
            <a:endParaRPr kumimoji="1" lang="ja-JP" altLang="en-US" dirty="0"/>
          </a:p>
        </p:txBody>
      </p:sp>
      <p:sp>
        <p:nvSpPr>
          <p:cNvPr id="6" name="スライド番号プレースホルダー 5"/>
          <p:cNvSpPr>
            <a:spLocks noGrp="1"/>
          </p:cNvSpPr>
          <p:nvPr>
            <p:ph type="sldNum" sz="quarter" idx="12"/>
          </p:nvPr>
        </p:nvSpPr>
        <p:spPr/>
        <p:txBody>
          <a:bodyPr/>
          <a:lstStyle/>
          <a:p>
            <a:fld id="{65FFDD6E-BD08-4936-9BD9-3819A70769CF}" type="slidenum">
              <a:rPr kumimoji="1" lang="ja-JP" altLang="en-US" smtClean="0"/>
              <a:pPr/>
              <a:t>9</a:t>
            </a:fld>
            <a:endParaRPr kumimoji="1" lang="ja-JP" altLang="en-US" dirty="0"/>
          </a:p>
        </p:txBody>
      </p:sp>
    </p:spTree>
    <p:extLst>
      <p:ext uri="{BB962C8B-B14F-4D97-AF65-F5344CB8AC3E}">
        <p14:creationId xmlns:p14="http://schemas.microsoft.com/office/powerpoint/2010/main" val="168772278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100</a:t>
            </a:fld>
            <a:endParaRPr kumimoji="1" lang="ja-JP" altLang="en-US" dirty="0"/>
          </a:p>
        </p:txBody>
      </p:sp>
      <p:sp>
        <p:nvSpPr>
          <p:cNvPr id="5" name="ヘッダー プレースホルダー 4"/>
          <p:cNvSpPr>
            <a:spLocks noGrp="1"/>
          </p:cNvSpPr>
          <p:nvPr>
            <p:ph type="hdr" sz="quarter" idx="11"/>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6" name="日付プレースホルダー 5">
            <a:extLst>
              <a:ext uri="{FF2B5EF4-FFF2-40B4-BE49-F238E27FC236}">
                <a16:creationId xmlns:a16="http://schemas.microsoft.com/office/drawing/2014/main" xmlns="" id="{FE76301B-7AB7-9DEF-E997-106D6435A89C}"/>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6918670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101</a:t>
            </a:fld>
            <a:endParaRPr kumimoji="1" lang="ja-JP" altLang="en-US" dirty="0"/>
          </a:p>
        </p:txBody>
      </p:sp>
      <p:sp>
        <p:nvSpPr>
          <p:cNvPr id="5" name="ヘッダー プレースホルダー 4"/>
          <p:cNvSpPr>
            <a:spLocks noGrp="1"/>
          </p:cNvSpPr>
          <p:nvPr>
            <p:ph type="hdr" sz="quarter" idx="11"/>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
        <p:nvSpPr>
          <p:cNvPr id="6" name="日付プレースホルダー 5">
            <a:extLst>
              <a:ext uri="{FF2B5EF4-FFF2-40B4-BE49-F238E27FC236}">
                <a16:creationId xmlns:a16="http://schemas.microsoft.com/office/drawing/2014/main" xmlns="" id="{FE76301B-7AB7-9DEF-E997-106D6435A89C}"/>
              </a:ext>
            </a:extLst>
          </p:cNvPr>
          <p:cNvSpPr>
            <a:spLocks noGrp="1"/>
          </p:cNvSpPr>
          <p:nvPr>
            <p:ph type="dt" idx="1"/>
          </p:nvPr>
        </p:nvSpPr>
        <p:spPr/>
        <p:txBody>
          <a:bodyPr/>
          <a:lstStyle/>
          <a:p>
            <a:r>
              <a:rPr kumimoji="1" lang="en-US" altLang="ja-JP"/>
              <a:t>2023/2/16</a:t>
            </a:r>
            <a:endParaRPr kumimoji="1" lang="ja-JP" altLang="en-US" dirty="0"/>
          </a:p>
        </p:txBody>
      </p:sp>
    </p:spTree>
    <p:extLst>
      <p:ext uri="{BB962C8B-B14F-4D97-AF65-F5344CB8AC3E}">
        <p14:creationId xmlns:p14="http://schemas.microsoft.com/office/powerpoint/2010/main" val="6231772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396">
              <a:defRPr/>
            </a:pPr>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102</a:t>
            </a:fld>
            <a:endParaRPr kumimoji="1" lang="ja-JP" altLang="en-US" dirty="0"/>
          </a:p>
        </p:txBody>
      </p:sp>
      <p:sp>
        <p:nvSpPr>
          <p:cNvPr id="4" name="日付プレースホルダー 3">
            <a:extLst>
              <a:ext uri="{FF2B5EF4-FFF2-40B4-BE49-F238E27FC236}">
                <a16:creationId xmlns:a16="http://schemas.microsoft.com/office/drawing/2014/main" xmlns="" id="{43B959DD-21ED-BB23-480C-EA36CBDCDF5C}"/>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BF28F0AA-F219-DB6D-A428-919EE47AB19F}"/>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4190899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hangingPunct="0"/>
            <a:endParaRPr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103</a:t>
            </a:fld>
            <a:endParaRPr kumimoji="1" lang="ja-JP" altLang="en-US" dirty="0"/>
          </a:p>
        </p:txBody>
      </p:sp>
      <p:sp>
        <p:nvSpPr>
          <p:cNvPr id="4" name="日付プレースホルダー 3">
            <a:extLst>
              <a:ext uri="{FF2B5EF4-FFF2-40B4-BE49-F238E27FC236}">
                <a16:creationId xmlns:a16="http://schemas.microsoft.com/office/drawing/2014/main" xmlns="" id="{A16F498A-001A-B15E-B044-00B30CE3FE30}"/>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860B6609-67F4-9B7D-95EC-702A245B59D7}"/>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4190899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n-ea"/>
              </a:rPr>
              <a:t>・親鸞聖人が善鸞を義絶したのは、建</a:t>
            </a:r>
            <a:r>
              <a:rPr lang="ja-JP" altLang="en-US" dirty="0">
                <a:latin typeface="+mn-ea"/>
              </a:rPr>
              <a:t>長八（</a:t>
            </a:r>
            <a:r>
              <a:rPr lang="en-US" altLang="ja-JP" dirty="0">
                <a:latin typeface="+mn-ea"/>
              </a:rPr>
              <a:t>1256</a:t>
            </a:r>
            <a:r>
              <a:rPr lang="ja-JP" altLang="en-US" dirty="0">
                <a:latin typeface="+mn-ea"/>
              </a:rPr>
              <a:t>）年５月</a:t>
            </a:r>
            <a:r>
              <a:rPr lang="en-US" altLang="ja-JP" dirty="0">
                <a:latin typeface="+mn-ea"/>
              </a:rPr>
              <a:t>29</a:t>
            </a:r>
            <a:r>
              <a:rPr lang="ja-JP" altLang="en-US" dirty="0">
                <a:latin typeface="+mn-ea"/>
              </a:rPr>
              <a:t>日、親鸞聖人８４歳の</a:t>
            </a:r>
            <a:r>
              <a:rPr lang="ja-JP" altLang="en-US" dirty="0" smtClean="0">
                <a:latin typeface="+mn-ea"/>
              </a:rPr>
              <a:t>こと。</a:t>
            </a:r>
            <a:endParaRPr lang="ja-JP" altLang="en-US" dirty="0">
              <a:latin typeface="+mn-ea"/>
            </a:endParaRPr>
          </a:p>
        </p:txBody>
      </p:sp>
      <p:sp>
        <p:nvSpPr>
          <p:cNvPr id="5" name="スライド番号プレースホルダー 4">
            <a:extLst>
              <a:ext uri="{FF2B5EF4-FFF2-40B4-BE49-F238E27FC236}">
                <a16:creationId xmlns:a16="http://schemas.microsoft.com/office/drawing/2014/main" xmlns="" id="{B6D67761-1F3A-4621-9F7C-BF5BCBB954AD}"/>
              </a:ext>
            </a:extLst>
          </p:cNvPr>
          <p:cNvSpPr>
            <a:spLocks noGrp="1"/>
          </p:cNvSpPr>
          <p:nvPr>
            <p:ph type="sldNum" sz="quarter" idx="10"/>
          </p:nvPr>
        </p:nvSpPr>
        <p:spPr/>
        <p:txBody>
          <a:bodyPr/>
          <a:lstStyle/>
          <a:p>
            <a:fld id="{65FFDD6E-BD08-4936-9BD9-3819A70769CF}" type="slidenum">
              <a:rPr kumimoji="1" lang="ja-JP" altLang="en-US" smtClean="0"/>
              <a:pPr/>
              <a:t>104</a:t>
            </a:fld>
            <a:endParaRPr kumimoji="1" lang="ja-JP" altLang="en-US" dirty="0"/>
          </a:p>
        </p:txBody>
      </p:sp>
      <p:sp>
        <p:nvSpPr>
          <p:cNvPr id="4" name="日付プレースホルダー 3">
            <a:extLst>
              <a:ext uri="{FF2B5EF4-FFF2-40B4-BE49-F238E27FC236}">
                <a16:creationId xmlns:a16="http://schemas.microsoft.com/office/drawing/2014/main" xmlns="" id="{9FF1FA7E-7E3A-FB29-B18F-AB7CEE7C83BA}"/>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3979F8E1-9302-CA6B-1D8A-76C435A34E7F}"/>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8307364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a:extLst>
              <a:ext uri="{FF2B5EF4-FFF2-40B4-BE49-F238E27FC236}">
                <a16:creationId xmlns:a16="http://schemas.microsoft.com/office/drawing/2014/main" xmlns="" id="{C2494CE9-C7A7-4F91-BA51-618BF37D4A80}"/>
              </a:ext>
            </a:extLst>
          </p:cNvPr>
          <p:cNvSpPr>
            <a:spLocks noGrp="1"/>
          </p:cNvSpPr>
          <p:nvPr>
            <p:ph type="sldNum" sz="quarter" idx="10"/>
          </p:nvPr>
        </p:nvSpPr>
        <p:spPr/>
        <p:txBody>
          <a:bodyPr/>
          <a:lstStyle/>
          <a:p>
            <a:fld id="{65FFDD6E-BD08-4936-9BD9-3819A70769CF}" type="slidenum">
              <a:rPr kumimoji="1" lang="ja-JP" altLang="en-US" smtClean="0"/>
              <a:pPr/>
              <a:t>105</a:t>
            </a:fld>
            <a:endParaRPr kumimoji="1" lang="ja-JP" altLang="en-US" dirty="0"/>
          </a:p>
        </p:txBody>
      </p:sp>
      <p:sp>
        <p:nvSpPr>
          <p:cNvPr id="4" name="日付プレースホルダー 3">
            <a:extLst>
              <a:ext uri="{FF2B5EF4-FFF2-40B4-BE49-F238E27FC236}">
                <a16:creationId xmlns:a16="http://schemas.microsoft.com/office/drawing/2014/main" xmlns="" id="{A79393B8-4156-B1A1-4BB6-0A9081E65D25}"/>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53BCE46D-CEB1-B6F4-DE0E-C2ED9062DF49}"/>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8264817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a:extLst>
              <a:ext uri="{FF2B5EF4-FFF2-40B4-BE49-F238E27FC236}">
                <a16:creationId xmlns:a16="http://schemas.microsoft.com/office/drawing/2014/main" xmlns="" id="{C2494CE9-C7A7-4F91-BA51-618BF37D4A80}"/>
              </a:ext>
            </a:extLst>
          </p:cNvPr>
          <p:cNvSpPr>
            <a:spLocks noGrp="1"/>
          </p:cNvSpPr>
          <p:nvPr>
            <p:ph type="sldNum" sz="quarter" idx="10"/>
          </p:nvPr>
        </p:nvSpPr>
        <p:spPr/>
        <p:txBody>
          <a:bodyPr/>
          <a:lstStyle/>
          <a:p>
            <a:fld id="{65FFDD6E-BD08-4936-9BD9-3819A70769CF}" type="slidenum">
              <a:rPr kumimoji="1" lang="ja-JP" altLang="en-US" smtClean="0"/>
              <a:pPr/>
              <a:t>106</a:t>
            </a:fld>
            <a:endParaRPr kumimoji="1" lang="ja-JP" altLang="en-US" dirty="0"/>
          </a:p>
        </p:txBody>
      </p:sp>
      <p:sp>
        <p:nvSpPr>
          <p:cNvPr id="4" name="日付プレースホルダー 3">
            <a:extLst>
              <a:ext uri="{FF2B5EF4-FFF2-40B4-BE49-F238E27FC236}">
                <a16:creationId xmlns:a16="http://schemas.microsoft.com/office/drawing/2014/main" xmlns="" id="{E4CF77B4-8E11-7F34-F372-5DA8723E60DE}"/>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2E98CD5A-10E3-27AB-488F-71C7E8EFAA32}"/>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8264817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・善鸞義絶状は、親鸞聖人の真筆は残っていないが、顕智上人が書写したものが専修寺に伝わっている。</a:t>
            </a:r>
            <a:endParaRPr kumimoji="1" lang="en-US" altLang="ja-JP" dirty="0" smtClean="0"/>
          </a:p>
        </p:txBody>
      </p:sp>
      <p:sp>
        <p:nvSpPr>
          <p:cNvPr id="5" name="スライド番号プレースホルダー 4">
            <a:extLst>
              <a:ext uri="{FF2B5EF4-FFF2-40B4-BE49-F238E27FC236}">
                <a16:creationId xmlns:a16="http://schemas.microsoft.com/office/drawing/2014/main" xmlns="" id="{C2494CE9-C7A7-4F91-BA51-618BF37D4A80}"/>
              </a:ext>
            </a:extLst>
          </p:cNvPr>
          <p:cNvSpPr>
            <a:spLocks noGrp="1"/>
          </p:cNvSpPr>
          <p:nvPr>
            <p:ph type="sldNum" sz="quarter" idx="10"/>
          </p:nvPr>
        </p:nvSpPr>
        <p:spPr/>
        <p:txBody>
          <a:bodyPr/>
          <a:lstStyle/>
          <a:p>
            <a:fld id="{65FFDD6E-BD08-4936-9BD9-3819A70769CF}" type="slidenum">
              <a:rPr kumimoji="1" lang="ja-JP" altLang="en-US" smtClean="0"/>
              <a:pPr/>
              <a:t>107</a:t>
            </a:fld>
            <a:endParaRPr kumimoji="1" lang="ja-JP" altLang="en-US" dirty="0"/>
          </a:p>
        </p:txBody>
      </p:sp>
      <p:sp>
        <p:nvSpPr>
          <p:cNvPr id="4" name="日付プレースホルダー 3">
            <a:extLst>
              <a:ext uri="{FF2B5EF4-FFF2-40B4-BE49-F238E27FC236}">
                <a16:creationId xmlns:a16="http://schemas.microsoft.com/office/drawing/2014/main" xmlns="" id="{E3E27BD3-FBEE-B079-953E-169E0C6C5DE8}"/>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8027218B-B5C6-FEEB-A83C-8CF9360BDD11}"/>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8264817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464">
              <a:defRPr/>
            </a:pPr>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108</a:t>
            </a:fld>
            <a:endParaRPr kumimoji="1" lang="ja-JP" altLang="en-US" dirty="0"/>
          </a:p>
        </p:txBody>
      </p:sp>
      <p:sp>
        <p:nvSpPr>
          <p:cNvPr id="4" name="日付プレースホルダー 3">
            <a:extLst>
              <a:ext uri="{FF2B5EF4-FFF2-40B4-BE49-F238E27FC236}">
                <a16:creationId xmlns:a16="http://schemas.microsoft.com/office/drawing/2014/main" xmlns="" id="{D56FBE44-B0D3-784F-A703-9F3F81C825B9}"/>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473D3406-8DBD-5D98-8913-1839695239FB}"/>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41908994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396">
              <a:defRPr/>
            </a:pPr>
            <a:endParaRPr kumimoji="1" lang="en-US" altLang="ja-JP"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109</a:t>
            </a:fld>
            <a:endParaRPr kumimoji="1" lang="ja-JP" altLang="en-US" dirty="0"/>
          </a:p>
        </p:txBody>
      </p:sp>
      <p:sp>
        <p:nvSpPr>
          <p:cNvPr id="4" name="日付プレースホルダー 3">
            <a:extLst>
              <a:ext uri="{FF2B5EF4-FFF2-40B4-BE49-F238E27FC236}">
                <a16:creationId xmlns:a16="http://schemas.microsoft.com/office/drawing/2014/main" xmlns="" id="{FDF4939C-13D1-36FF-74E9-A09CD006485D}"/>
              </a:ext>
            </a:extLst>
          </p:cNvPr>
          <p:cNvSpPr>
            <a:spLocks noGrp="1"/>
          </p:cNvSpPr>
          <p:nvPr>
            <p:ph type="dt" idx="1"/>
          </p:nvPr>
        </p:nvSpPr>
        <p:spPr/>
        <p:txBody>
          <a:bodyPr/>
          <a:lstStyle/>
          <a:p>
            <a:r>
              <a:rPr kumimoji="1" lang="en-US" altLang="ja-JP"/>
              <a:t>2023/2/16</a:t>
            </a:r>
            <a:endParaRPr kumimoji="1" lang="ja-JP" altLang="en-US" dirty="0"/>
          </a:p>
        </p:txBody>
      </p:sp>
      <p:sp>
        <p:nvSpPr>
          <p:cNvPr id="6" name="ヘッダー プレースホルダー 5">
            <a:extLst>
              <a:ext uri="{FF2B5EF4-FFF2-40B4-BE49-F238E27FC236}">
                <a16:creationId xmlns:a16="http://schemas.microsoft.com/office/drawing/2014/main" xmlns="" id="{A5670C06-DDF2-19B7-1A3F-76F321600788}"/>
              </a:ext>
            </a:extLst>
          </p:cNvPr>
          <p:cNvSpPr>
            <a:spLocks noGrp="1"/>
          </p:cNvSpPr>
          <p:nvPr>
            <p:ph type="hdr" sz="quarter"/>
          </p:nvPr>
        </p:nvSpPr>
        <p:spPr/>
        <p:txBody>
          <a:bodyPr/>
          <a:lstStyle/>
          <a:p>
            <a:r>
              <a:rPr kumimoji="1" lang="ja-JP" altLang="en-US"/>
              <a:t>初めて学ぶ</a:t>
            </a:r>
            <a:r>
              <a:rPr kumimoji="1" lang="en-US" altLang="ja-JP"/>
              <a:t>『</a:t>
            </a:r>
            <a:r>
              <a:rPr kumimoji="1" lang="ja-JP" altLang="en-US"/>
              <a:t>歎異抄</a:t>
            </a:r>
            <a:r>
              <a:rPr kumimoji="1" lang="en-US" altLang="ja-JP"/>
              <a:t>』</a:t>
            </a:r>
            <a:r>
              <a:rPr kumimoji="1" lang="ja-JP" altLang="en-US"/>
              <a:t>講座⑤</a:t>
            </a:r>
            <a:endParaRPr kumimoji="1" lang="ja-JP" altLang="en-US" dirty="0"/>
          </a:p>
        </p:txBody>
      </p:sp>
    </p:spTree>
    <p:extLst>
      <p:ext uri="{BB962C8B-B14F-4D97-AF65-F5344CB8AC3E}">
        <p14:creationId xmlns:p14="http://schemas.microsoft.com/office/powerpoint/2010/main" val="341908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0CA4931-1F15-4E1C-B0B1-13871F3DB996}" type="datetime1">
              <a:rPr kumimoji="1" lang="ja-JP" altLang="en-US" smtClean="0"/>
              <a:t>2023/12/21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56870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6E102C6-8A20-446E-9586-8CA494D0F740}" type="datetime1">
              <a:rPr kumimoji="1" lang="ja-JP" altLang="en-US" smtClean="0"/>
              <a:t>2023/12/21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95634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F54442-C85F-41D0-93C1-B57368547D3E}" type="datetime1">
              <a:rPr kumimoji="1" lang="ja-JP" altLang="en-US" smtClean="0"/>
              <a:t>2023/12/21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62603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5EF65F1F-0A75-44B9-B32A-E8A36DF970F5}" type="datetime1">
              <a:rPr kumimoji="1" lang="ja-JP" altLang="en-US" smtClean="0"/>
              <a:t>2023/12/21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76705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3427550-7731-4358-B947-5B2A14034D90}" type="datetime1">
              <a:rPr kumimoji="1" lang="ja-JP" altLang="en-US" smtClean="0"/>
              <a:t>2023/12/21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90308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B4F1A09-3D24-4C80-9DAA-8E975DEA7A06}" type="datetime1">
              <a:rPr kumimoji="1" lang="ja-JP" altLang="en-US" smtClean="0"/>
              <a:t>2023/12/21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69026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8B2FAF9-8F56-410A-9FA7-14E0F2C47B8F}" type="datetime1">
              <a:rPr kumimoji="1" lang="ja-JP" altLang="en-US" smtClean="0"/>
              <a:t>2023/12/21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55740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CE6E2DC-FFDD-4A1D-A423-02F98F9287FB}" type="datetime1">
              <a:rPr kumimoji="1" lang="ja-JP" altLang="en-US" smtClean="0"/>
              <a:t>2023/12/21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98087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C37A6A8-FEB5-4E3F-AE2F-9FE1AAF0B2E4}" type="datetime1">
              <a:rPr kumimoji="1" lang="ja-JP" altLang="en-US" smtClean="0"/>
              <a:t>2023/12/21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lvl1pPr>
              <a:defRPr sz="2000"/>
            </a:lvl1pPr>
          </a:lstStyle>
          <a:p>
            <a:fld id="{74D4705B-2EC9-4221-BB3E-6C040C838F75}" type="slidenum">
              <a:rPr lang="ja-JP" altLang="en-US" smtClean="0"/>
              <a:pPr/>
              <a:t>‹#›</a:t>
            </a:fld>
            <a:endParaRPr lang="ja-JP" altLang="en-US" dirty="0"/>
          </a:p>
        </p:txBody>
      </p:sp>
    </p:spTree>
    <p:extLst>
      <p:ext uri="{BB962C8B-B14F-4D97-AF65-F5344CB8AC3E}">
        <p14:creationId xmlns:p14="http://schemas.microsoft.com/office/powerpoint/2010/main" val="154331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954239B-6DA9-416B-B9F7-C501862AA8DD}" type="datetime1">
              <a:rPr kumimoji="1" lang="ja-JP" altLang="en-US" smtClean="0"/>
              <a:t>2023/12/21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lvl1pPr>
              <a:defRPr sz="2000"/>
            </a:lvl1pPr>
          </a:lstStyle>
          <a:p>
            <a:fld id="{11FCAF1E-F1D4-42A7-9A7A-52DB065B753C}" type="slidenum">
              <a:rPr lang="ja-JP" altLang="en-US" smtClean="0"/>
              <a:pPr/>
              <a:t>‹#›</a:t>
            </a:fld>
            <a:endParaRPr lang="ja-JP" altLang="en-US" dirty="0"/>
          </a:p>
        </p:txBody>
      </p:sp>
    </p:spTree>
    <p:extLst>
      <p:ext uri="{BB962C8B-B14F-4D97-AF65-F5344CB8AC3E}">
        <p14:creationId xmlns:p14="http://schemas.microsoft.com/office/powerpoint/2010/main" val="259189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493E7DB-EC09-49A7-B89A-7B4DB8F52739}" type="datetime1">
              <a:rPr kumimoji="1" lang="ja-JP" altLang="en-US" smtClean="0"/>
              <a:t>2023/12/21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410257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fld id="{B07E84B4-823D-4399-B556-23B978F10956}" type="datetime1">
              <a:rPr lang="ja-JP" altLang="en-US" smtClean="0"/>
              <a:pPr/>
              <a:t>2023/12/21</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11FCAF1E-F1D4-42A7-9A7A-52DB065B753C}" type="slidenum">
              <a:rPr lang="ja-JP" altLang="en-US" smtClean="0"/>
              <a:pPr/>
              <a:t>‹#›</a:t>
            </a:fld>
            <a:endParaRPr lang="ja-JP" altLang="en-US" dirty="0"/>
          </a:p>
        </p:txBody>
      </p:sp>
    </p:spTree>
    <p:extLst>
      <p:ext uri="{BB962C8B-B14F-4D97-AF65-F5344CB8AC3E}">
        <p14:creationId xmlns:p14="http://schemas.microsoft.com/office/powerpoint/2010/main" val="311587211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ftr="0" dt="0"/>
  <p:txStyles>
    <p:titleStyle>
      <a:lvl1pPr algn="ctr" defTabSz="914400" rtl="0" eaLnBrk="1" latinLnBrk="0" hangingPunct="1">
        <a:spcBef>
          <a:spcPct val="0"/>
        </a:spcBef>
        <a:buNone/>
        <a:defRPr kumimoji="1"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9.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11.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9.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4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19.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44.xml"/><Relationship Id="rId5" Type="http://schemas.openxmlformats.org/officeDocument/2006/relationships/image" Target="../media/image20.png"/><Relationship Id="rId4" Type="http://schemas.openxmlformats.org/officeDocument/2006/relationships/image" Target="../media/image1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46.xml"/><Relationship Id="rId5" Type="http://schemas.openxmlformats.org/officeDocument/2006/relationships/image" Target="../media/image23.png"/><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58.xml"/><Relationship Id="rId4" Type="http://schemas.openxmlformats.org/officeDocument/2006/relationships/image" Target="../media/image25.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6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6.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6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1.png"/></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tags" Target="../tags/tag62.xml"/><Relationship Id="rId5" Type="http://schemas.openxmlformats.org/officeDocument/2006/relationships/image" Target="../media/image11.png"/><Relationship Id="rId4" Type="http://schemas.openxmlformats.org/officeDocument/2006/relationships/image" Target="../media/image34.jpeg"/></Relationships>
</file>

<file path=ppt/slides/_rels/slide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tags" Target="../tags/tag65.xml"/><Relationship Id="rId6"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4.jpe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tags" Target="../tags/tag66.xml"/><Relationship Id="rId4" Type="http://schemas.openxmlformats.org/officeDocument/2006/relationships/image" Target="../media/image37.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D642"/>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331" y="89529"/>
            <a:ext cx="4114337" cy="355549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 name="タイトル 1"/>
          <p:cNvSpPr>
            <a:spLocks noGrp="1"/>
          </p:cNvSpPr>
          <p:nvPr>
            <p:ph type="ctrTitle"/>
          </p:nvPr>
        </p:nvSpPr>
        <p:spPr>
          <a:xfrm>
            <a:off x="1655330" y="969636"/>
            <a:ext cx="4536504" cy="1296144"/>
          </a:xfrm>
          <a:noFill/>
          <a:ln>
            <a:noFill/>
          </a:ln>
        </p:spPr>
        <p:txBody>
          <a:bodyPr>
            <a:noAutofit/>
          </a:bodyPr>
          <a:lstStyle/>
          <a:p>
            <a:pPr algn="l"/>
            <a:r>
              <a:rPr lang="ja-JP" altLang="en-US" sz="6000" b="1" dirty="0">
                <a:solidFill>
                  <a:schemeClr val="bg1">
                    <a:lumMod val="65000"/>
                  </a:schemeClr>
                </a:solidFill>
                <a:effectLst>
                  <a:glow rad="127000">
                    <a:schemeClr val="bg1"/>
                  </a:glow>
                </a:effectLst>
                <a:latin typeface="游ゴシック" panose="020B0400000000000000" pitchFamily="50" charset="-128"/>
                <a:ea typeface="游ゴシック" panose="020B0400000000000000" pitchFamily="50" charset="-128"/>
              </a:rPr>
              <a:t>めて学ぶ</a:t>
            </a:r>
            <a:endParaRPr kumimoji="1" lang="ja-JP" altLang="en-US" sz="6000" b="1" dirty="0">
              <a:solidFill>
                <a:schemeClr val="bg1">
                  <a:lumMod val="65000"/>
                </a:schemeClr>
              </a:solidFill>
              <a:effectLst>
                <a:glow rad="127000">
                  <a:schemeClr val="bg1"/>
                </a:glow>
              </a:effectLst>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82025" y="603974"/>
            <a:ext cx="1345151" cy="1631216"/>
          </a:xfrm>
          <a:prstGeom prst="rect">
            <a:avLst/>
          </a:prstGeom>
          <a:noFill/>
          <a:effectLst>
            <a:glow rad="228600">
              <a:schemeClr val="accent5">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0" b="1" i="0" u="none" strike="noStrike" kern="1200" cap="none" spc="0" normalizeH="0" baseline="0" noProof="0" dirty="0">
                <a:ln>
                  <a:noFill/>
                </a:ln>
                <a:solidFill>
                  <a:srgbClr val="FC10C9"/>
                </a:solidFill>
                <a:effectLst>
                  <a:glow rad="127000">
                    <a:prstClr val="white"/>
                  </a:glow>
                </a:effectLst>
                <a:uLnTx/>
                <a:uFillTx/>
                <a:latin typeface="HGP行書体" panose="03000600000000000000" pitchFamily="66" charset="-128"/>
                <a:ea typeface="游ゴシック" panose="020B0400000000000000" pitchFamily="50" charset="-128"/>
                <a:cs typeface="+mn-cs"/>
              </a:rPr>
              <a:t>初</a:t>
            </a:r>
            <a:endParaRPr kumimoji="1" lang="ja-JP" altLang="en-US" sz="10000" b="1" i="0" u="none" strike="noStrike" kern="1200" cap="none" spc="0" normalizeH="0" baseline="0" noProof="0" dirty="0">
              <a:ln>
                <a:noFill/>
              </a:ln>
              <a:solidFill>
                <a:srgbClr val="FC10C9"/>
              </a:solidFill>
              <a:effectLst>
                <a:glow rad="127000">
                  <a:prstClr val="white"/>
                </a:glow>
              </a:effectLst>
              <a:uLnTx/>
              <a:uFillTx/>
              <a:latin typeface="Calibri"/>
              <a:ea typeface="游ゴシック" panose="020B0400000000000000" pitchFamily="50" charset="-128"/>
              <a:cs typeface="+mn-cs"/>
            </a:endParaRPr>
          </a:p>
        </p:txBody>
      </p:sp>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80178" y="3787814"/>
            <a:ext cx="5102370" cy="3209830"/>
          </a:xfrm>
          <a:prstGeom prst="rect">
            <a:avLst/>
          </a:prstGeom>
          <a:solidFill>
            <a:srgbClr val="FFFFFF">
              <a:shade val="85000"/>
            </a:srgbClr>
          </a:solidFill>
          <a:effectLst>
            <a:softEdge rad="127000"/>
          </a:effectLst>
        </p:spPr>
      </p:pic>
      <p:sp>
        <p:nvSpPr>
          <p:cNvPr id="7" name="テキスト ボックス 6"/>
          <p:cNvSpPr txBox="1"/>
          <p:nvPr/>
        </p:nvSpPr>
        <p:spPr>
          <a:xfrm>
            <a:off x="-180528" y="2138342"/>
            <a:ext cx="9577064" cy="1631216"/>
          </a:xfrm>
          <a:prstGeom prst="rect">
            <a:avLst/>
          </a:prstGeom>
          <a:noFill/>
          <a:effectLst>
            <a:softEdge rad="635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0" b="1" i="0" u="none" strike="noStrike" kern="1200" cap="none" spc="0" normalizeH="0" baseline="0" noProof="0" dirty="0">
                <a:ln>
                  <a:noFill/>
                </a:ln>
                <a:solidFill>
                  <a:prstClr val="white">
                    <a:lumMod val="65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10000" b="1" i="0" u="none" strike="noStrike" kern="1200" cap="none" spc="0" normalizeH="0" baseline="0" noProof="0" dirty="0">
                <a:ln>
                  <a:noFill/>
                </a:ln>
                <a:solidFill>
                  <a:srgbClr val="FC10C9"/>
                </a:solidFill>
                <a:effectLst>
                  <a:glow rad="127000">
                    <a:prstClr val="white"/>
                  </a:glow>
                </a:effectLst>
                <a:uLnTx/>
                <a:uFillTx/>
                <a:latin typeface="游ゴシック" panose="020B0400000000000000" pitchFamily="50" charset="-128"/>
                <a:ea typeface="游ゴシック" panose="020B0400000000000000" pitchFamily="50" charset="-128"/>
                <a:cs typeface="+mn-cs"/>
              </a:rPr>
              <a:t>歎</a:t>
            </a:r>
            <a:r>
              <a:rPr kumimoji="1" lang="ja-JP" altLang="en-US" sz="10000" b="1" i="0" u="none" strike="noStrike" kern="1200" cap="none" spc="0" normalizeH="0" baseline="0" noProof="0" dirty="0">
                <a:ln>
                  <a:noFill/>
                </a:ln>
                <a:solidFill>
                  <a:prstClr val="white">
                    <a:lumMod val="65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異抄</a:t>
            </a:r>
            <a:r>
              <a:rPr kumimoji="1" lang="en-US" altLang="ja-JP" sz="10000" b="1" i="0" u="none" strike="noStrike" kern="1200" cap="none" spc="0" normalizeH="0" baseline="0" noProof="0" dirty="0">
                <a:ln>
                  <a:noFill/>
                </a:ln>
                <a:solidFill>
                  <a:prstClr val="white">
                    <a:lumMod val="65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8000" b="1" i="0" u="none" strike="noStrike" kern="1200" cap="none" spc="0" normalizeH="0" baseline="0" noProof="0" dirty="0">
                <a:ln>
                  <a:noFill/>
                </a:ln>
                <a:solidFill>
                  <a:prstClr val="white">
                    <a:lumMod val="65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講座</a:t>
            </a:r>
            <a:endParaRPr kumimoji="1" lang="ja-JP" altLang="en-US" sz="8000" b="1" i="0" u="none" strike="noStrike" kern="1200" cap="none" spc="0" normalizeH="0" baseline="0" noProof="0" dirty="0">
              <a:ln>
                <a:noFill/>
              </a:ln>
              <a:solidFill>
                <a:prstClr val="white">
                  <a:lumMod val="65000"/>
                </a:prstClr>
              </a:solidFill>
              <a:effectLst>
                <a:glow rad="127000">
                  <a:prstClr val="white"/>
                </a:glow>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xmlns="" id="{AAED5958-FB8B-4EEA-9DB4-B43F1C87EFF7}"/>
              </a:ext>
            </a:extLst>
          </p:cNvPr>
          <p:cNvSpPr txBox="1"/>
          <p:nvPr/>
        </p:nvSpPr>
        <p:spPr>
          <a:xfrm>
            <a:off x="4154187" y="4650682"/>
            <a:ext cx="52204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lumMod val="50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第四条　浄土の慈悲</a:t>
            </a:r>
          </a:p>
        </p:txBody>
      </p:sp>
      <p:sp>
        <p:nvSpPr>
          <p:cNvPr id="11" name="正方形/長方形 10"/>
          <p:cNvSpPr/>
          <p:nvPr/>
        </p:nvSpPr>
        <p:spPr>
          <a:xfrm>
            <a:off x="4154187" y="4077115"/>
            <a:ext cx="1284326" cy="425972"/>
          </a:xfrm>
          <a:prstGeom prst="rect">
            <a:avLst/>
          </a:prstGeom>
          <a:solidFill>
            <a:srgbClr val="002060"/>
          </a:solidFill>
        </p:spPr>
        <p:txBody>
          <a:bodyPr wrap="none" lIns="180000" rIns="72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第 </a:t>
            </a:r>
            <a:r>
              <a:rPr kumimoji="1" lang="en-US" altLang="ja-JP" sz="2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5</a:t>
            </a:r>
            <a:r>
              <a:rPr kumimoji="1" lang="ja-JP" altLang="en-US" sz="2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 回</a:t>
            </a:r>
            <a:endParaRPr kumimoji="1" lang="en-US" altLang="ja-JP" sz="2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2" name="サブタイトル 2">
            <a:extLst>
              <a:ext uri="{FF2B5EF4-FFF2-40B4-BE49-F238E27FC236}">
                <a16:creationId xmlns:a16="http://schemas.microsoft.com/office/drawing/2014/main" xmlns="" id="{8641E0BC-EB08-371E-F7EE-765C977DAB51}"/>
              </a:ext>
            </a:extLst>
          </p:cNvPr>
          <p:cNvSpPr txBox="1">
            <a:spLocks/>
          </p:cNvSpPr>
          <p:nvPr/>
        </p:nvSpPr>
        <p:spPr>
          <a:xfrm>
            <a:off x="4482406" y="5513762"/>
            <a:ext cx="4608512" cy="13192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800" dirty="0">
                <a:solidFill>
                  <a:schemeClr val="bg1"/>
                </a:solidFill>
                <a:effectLst/>
                <a:ea typeface="游ゴシック" panose="020B0400000000000000" pitchFamily="50" charset="-128"/>
              </a:rPr>
              <a:t>●年●月●日（●）</a:t>
            </a:r>
            <a:endParaRPr lang="en-US" altLang="ja-JP" sz="2800" dirty="0">
              <a:solidFill>
                <a:schemeClr val="bg1"/>
              </a:solidFill>
              <a:effectLst/>
              <a:ea typeface="游ゴシック" panose="020B0400000000000000" pitchFamily="50" charset="-128"/>
            </a:endParaRPr>
          </a:p>
          <a:p>
            <a:r>
              <a:rPr lang="ja-JP" altLang="en-US" sz="2800" dirty="0">
                <a:solidFill>
                  <a:schemeClr val="bg1"/>
                </a:solidFill>
                <a:effectLst/>
                <a:ea typeface="游ゴシック" panose="020B0400000000000000" pitchFamily="50" charset="-128"/>
              </a:rPr>
              <a:t>　　　　●●●●</a:t>
            </a:r>
          </a:p>
        </p:txBody>
      </p:sp>
    </p:spTree>
    <p:extLst>
      <p:ext uri="{BB962C8B-B14F-4D97-AF65-F5344CB8AC3E}">
        <p14:creationId xmlns:p14="http://schemas.microsoft.com/office/powerpoint/2010/main" val="4153115477"/>
      </p:ext>
    </p:extLst>
  </p:cSld>
  <p:clrMapOvr>
    <a:masterClrMapping/>
  </p:clrMapOvr>
  <mc:AlternateContent xmlns:mc="http://schemas.openxmlformats.org/markup-compatibility/2006" xmlns:p14="http://schemas.microsoft.com/office/powerpoint/2010/main">
    <mc:Choice Requires="p14">
      <p:transition spd="slow" p14:dur="2000" advTm="4914"/>
    </mc:Choice>
    <mc:Fallback xmlns="">
      <p:transition spd="slow" advTm="491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327122" y="53625"/>
            <a:ext cx="824841" cy="6426111"/>
          </a:xfrm>
          <a:prstGeom prst="rect">
            <a:avLst/>
          </a:prstGeom>
          <a:solidFill>
            <a:schemeClr val="accent1">
              <a:lumMod val="20000"/>
              <a:lumOff val="80000"/>
            </a:schemeClr>
          </a:solidFill>
        </p:spPr>
        <p:txBody>
          <a:bodyPr vert="eaVert" wrap="square" rtlCol="0">
            <a:spAutoFit/>
          </a:bodyPr>
          <a:lstStyle/>
          <a:p>
            <a:pPr algn="ctr">
              <a:lnSpc>
                <a:spcPct val="130000"/>
              </a:lnSpc>
            </a:pPr>
            <a:r>
              <a:rPr lang="ja-JP" altLang="en-US" sz="3200" b="1" dirty="0">
                <a:ea typeface="游ゴシック" panose="020B0400000000000000" pitchFamily="50" charset="-128"/>
              </a:rPr>
              <a:t>慈悲に聖道・浄土のかはり</a:t>
            </a:r>
            <a:r>
              <a:rPr lang="ja-JP" altLang="en-US" sz="3200" b="1" dirty="0" err="1">
                <a:ea typeface="游ゴシック" panose="020B0400000000000000" pitchFamily="50" charset="-128"/>
              </a:rPr>
              <a:t>め</a:t>
            </a:r>
            <a:r>
              <a:rPr lang="ja-JP" altLang="en-US" sz="3200" b="1" dirty="0">
                <a:ea typeface="游ゴシック" panose="020B0400000000000000" pitchFamily="50" charset="-128"/>
              </a:rPr>
              <a:t>あり。</a:t>
            </a:r>
            <a:endParaRPr lang="en-US" altLang="ja-JP" sz="3200" b="1" dirty="0">
              <a:ea typeface="游ゴシック" panose="020B0400000000000000" pitchFamily="50" charset="-128"/>
            </a:endParaRPr>
          </a:p>
        </p:txBody>
      </p:sp>
      <p:sp>
        <p:nvSpPr>
          <p:cNvPr id="3" name="正方形/長方形 2"/>
          <p:cNvSpPr/>
          <p:nvPr/>
        </p:nvSpPr>
        <p:spPr>
          <a:xfrm>
            <a:off x="8327121" y="3657599"/>
            <a:ext cx="700373" cy="1625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 name="テキスト ボックス 3"/>
          <p:cNvSpPr txBox="1"/>
          <p:nvPr/>
        </p:nvSpPr>
        <p:spPr>
          <a:xfrm>
            <a:off x="6831666" y="1169335"/>
            <a:ext cx="923330" cy="2627989"/>
          </a:xfrm>
          <a:prstGeom prst="rect">
            <a:avLst/>
          </a:prstGeom>
          <a:solidFill>
            <a:schemeClr val="tx2">
              <a:lumMod val="75000"/>
            </a:schemeClr>
          </a:solidFill>
        </p:spPr>
        <p:txBody>
          <a:bodyPr vert="eaVert" wrap="square" rIns="144000" rtlCol="0" anchor="ctr" anchorCtr="1">
            <a:noAutofit/>
          </a:bodyPr>
          <a:lstStyle/>
          <a:p>
            <a:r>
              <a:rPr lang="ja-JP" altLang="en-US" sz="4800" b="1" dirty="0">
                <a:solidFill>
                  <a:schemeClr val="bg1"/>
                </a:solidFill>
                <a:ea typeface="游ゴシック" panose="020B0400000000000000" pitchFamily="50" charset="-128"/>
              </a:rPr>
              <a:t>かはり</a:t>
            </a:r>
            <a:r>
              <a:rPr lang="ja-JP" altLang="en-US" sz="4800" b="1" dirty="0" err="1">
                <a:solidFill>
                  <a:schemeClr val="bg1"/>
                </a:solidFill>
                <a:ea typeface="游ゴシック" panose="020B0400000000000000" pitchFamily="50" charset="-128"/>
              </a:rPr>
              <a:t>め</a:t>
            </a:r>
            <a:endParaRPr lang="en-US" altLang="ja-JP" sz="4800" b="1" dirty="0">
              <a:solidFill>
                <a:schemeClr val="bg1"/>
              </a:solidFill>
              <a:ea typeface="游ゴシック" panose="020B0400000000000000" pitchFamily="50" charset="-128"/>
            </a:endParaRPr>
          </a:p>
        </p:txBody>
      </p:sp>
      <p:sp>
        <p:nvSpPr>
          <p:cNvPr id="6" name="下矢印 5"/>
          <p:cNvSpPr/>
          <p:nvPr/>
        </p:nvSpPr>
        <p:spPr>
          <a:xfrm rot="5400000">
            <a:off x="5840744" y="2132653"/>
            <a:ext cx="608295" cy="675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 name="テキスト ボックス 6"/>
          <p:cNvSpPr txBox="1"/>
          <p:nvPr/>
        </p:nvSpPr>
        <p:spPr>
          <a:xfrm>
            <a:off x="3868468" y="1166089"/>
            <a:ext cx="1538883" cy="2608202"/>
          </a:xfrm>
          <a:prstGeom prst="rect">
            <a:avLst/>
          </a:prstGeom>
          <a:noFill/>
        </p:spPr>
        <p:txBody>
          <a:bodyPr vert="eaVert" wrap="square" rtlCol="0" anchor="ctr" anchorCtr="1">
            <a:spAutoFit/>
          </a:bodyPr>
          <a:lstStyle/>
          <a:p>
            <a:r>
              <a:rPr lang="ja-JP" altLang="en-US" sz="8800" b="1" dirty="0">
                <a:ea typeface="游ゴシック" panose="020B0400000000000000" pitchFamily="50" charset="-128"/>
              </a:rPr>
              <a:t>違い</a:t>
            </a:r>
            <a:endParaRPr lang="en-US" altLang="ja-JP" sz="8800" b="1" dirty="0">
              <a:ea typeface="游ゴシック" panose="020B0400000000000000" pitchFamily="50" charset="-128"/>
            </a:endParaRPr>
          </a:p>
        </p:txBody>
      </p:sp>
      <p:sp>
        <p:nvSpPr>
          <p:cNvPr id="10" name="テキスト ボックス 9"/>
          <p:cNvSpPr txBox="1"/>
          <p:nvPr/>
        </p:nvSpPr>
        <p:spPr>
          <a:xfrm>
            <a:off x="649596" y="282006"/>
            <a:ext cx="2677656" cy="5969347"/>
          </a:xfrm>
          <a:prstGeom prst="rect">
            <a:avLst/>
          </a:prstGeom>
          <a:noFill/>
          <a:ln w="38100">
            <a:solidFill>
              <a:srgbClr val="FF0000"/>
            </a:solidFill>
          </a:ln>
        </p:spPr>
        <p:txBody>
          <a:bodyPr vert="eaVert" wrap="square" rtlCol="0">
            <a:spAutoFit/>
          </a:bodyPr>
          <a:lstStyle/>
          <a:p>
            <a:r>
              <a:rPr lang="ja-JP" altLang="en-US" sz="5400" b="1" dirty="0">
                <a:ea typeface="游ゴシック" panose="020B0400000000000000" pitchFamily="50" charset="-128"/>
              </a:rPr>
              <a:t>聖道の慈悲と、浄土の慈悲との二通りの慈悲がある。</a:t>
            </a:r>
            <a:endParaRPr kumimoji="1" lang="ja-JP" altLang="en-US" sz="5400" b="1" dirty="0">
              <a:ea typeface="游ゴシック" panose="020B0400000000000000" pitchFamily="50" charset="-128"/>
            </a:endParaRPr>
          </a:p>
        </p:txBody>
      </p:sp>
      <p:sp>
        <p:nvSpPr>
          <p:cNvPr id="9" name="正方形/長方形 8"/>
          <p:cNvSpPr/>
          <p:nvPr/>
        </p:nvSpPr>
        <p:spPr>
          <a:xfrm>
            <a:off x="8336613" y="1219200"/>
            <a:ext cx="700373" cy="2047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2564792715"/>
      </p:ext>
    </p:extLst>
  </p:cSld>
  <p:clrMapOvr>
    <a:masterClrMapping/>
  </p:clrMapOvr>
  <mc:AlternateContent xmlns:mc="http://schemas.openxmlformats.org/markup-compatibility/2006" xmlns:p14="http://schemas.microsoft.com/office/powerpoint/2010/main">
    <mc:Choice Requires="p14">
      <p:transition spd="slow" p14:dur="2000" advTm="56334"/>
    </mc:Choice>
    <mc:Fallback xmlns="">
      <p:transition spd="slow" advTm="563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build="p"/>
      <p:bldP spid="10" grpId="0" animBg="1"/>
      <p:bldP spid="9"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92" y="-387424"/>
            <a:ext cx="10498766" cy="7632848"/>
          </a:xfrm>
          <a:prstGeom prst="rect">
            <a:avLst/>
          </a:prstGeom>
        </p:spPr>
      </p:pic>
      <p:sp>
        <p:nvSpPr>
          <p:cNvPr id="2" name="タイトル 1"/>
          <p:cNvSpPr>
            <a:spLocks noGrp="1"/>
          </p:cNvSpPr>
          <p:nvPr>
            <p:ph type="title"/>
          </p:nvPr>
        </p:nvSpPr>
        <p:spPr>
          <a:xfrm>
            <a:off x="1979712" y="150724"/>
            <a:ext cx="4873554" cy="1143000"/>
          </a:xfrm>
        </p:spPr>
        <p:txBody>
          <a:bodyPr>
            <a:normAutofit/>
          </a:bodyPr>
          <a:lstStyle/>
          <a:p>
            <a:r>
              <a:rPr kumimoji="1" lang="ja-JP" altLang="en-US" sz="6000" dirty="0">
                <a:solidFill>
                  <a:schemeClr val="bg1"/>
                </a:solidFill>
                <a:latin typeface="游ゴシック" panose="020B0400000000000000" pitchFamily="50" charset="-128"/>
                <a:ea typeface="游ゴシック" panose="020B0400000000000000" pitchFamily="50" charset="-128"/>
              </a:rPr>
              <a:t>本日の内容</a:t>
            </a:r>
          </a:p>
        </p:txBody>
      </p:sp>
      <p:sp>
        <p:nvSpPr>
          <p:cNvPr id="4" name="コンテンツ プレースホルダー 2"/>
          <p:cNvSpPr txBox="1">
            <a:spLocks/>
          </p:cNvSpPr>
          <p:nvPr/>
        </p:nvSpPr>
        <p:spPr>
          <a:xfrm>
            <a:off x="591015" y="3358055"/>
            <a:ext cx="822960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３、聖道の慈悲のあり方</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a:xfrm>
            <a:off x="591015" y="4228482"/>
            <a:ext cx="8229600" cy="6686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４、浄土の慈悲のあり方</a:t>
            </a:r>
            <a:endParaRPr lang="ja-JP" altLang="en-US" sz="4800" b="1" dirty="0">
              <a:solidFill>
                <a:schemeClr val="bg1"/>
              </a:solidFill>
            </a:endParaRPr>
          </a:p>
        </p:txBody>
      </p:sp>
      <p:sp>
        <p:nvSpPr>
          <p:cNvPr id="6" name="コンテンツ プレースホルダー 2"/>
          <p:cNvSpPr txBox="1">
            <a:spLocks/>
          </p:cNvSpPr>
          <p:nvPr/>
        </p:nvSpPr>
        <p:spPr>
          <a:xfrm>
            <a:off x="591014" y="5139190"/>
            <a:ext cx="8031435"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５、第四条と親鸞聖人</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91015" y="1429175"/>
            <a:ext cx="8571114" cy="1020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800" b="1" dirty="0">
                <a:solidFill>
                  <a:schemeClr val="bg1"/>
                </a:solidFill>
                <a:latin typeface="游ゴシック" panose="020B0400000000000000" pitchFamily="50" charset="-128"/>
                <a:ea typeface="游ゴシック" panose="020B0400000000000000" pitchFamily="50" charset="-128"/>
              </a:rPr>
              <a:t>１、慈悲について</a:t>
            </a:r>
          </a:p>
        </p:txBody>
      </p:sp>
      <p:sp>
        <p:nvSpPr>
          <p:cNvPr id="8" name="コンテンツ プレースホルダー 2"/>
          <p:cNvSpPr txBox="1">
            <a:spLocks/>
          </p:cNvSpPr>
          <p:nvPr/>
        </p:nvSpPr>
        <p:spPr>
          <a:xfrm>
            <a:off x="591015" y="2470208"/>
            <a:ext cx="8031435"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２、慈悲のかはり</a:t>
            </a:r>
            <a:r>
              <a:rPr lang="ja-JP" altLang="en-US" sz="4800" b="1" dirty="0" err="1">
                <a:solidFill>
                  <a:schemeClr val="bg1"/>
                </a:solidFill>
                <a:latin typeface="游ゴシック" panose="020B0400000000000000" pitchFamily="50" charset="-128"/>
                <a:ea typeface="游ゴシック" panose="020B0400000000000000" pitchFamily="50" charset="-128"/>
              </a:rPr>
              <a:t>め</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746575" y="5059358"/>
            <a:ext cx="6106692" cy="9143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755801968"/>
      </p:ext>
    </p:extLst>
  </p:cSld>
  <p:clrMapOvr>
    <a:masterClrMapping/>
  </p:clrMapOvr>
  <mc:AlternateContent xmlns:mc="http://schemas.openxmlformats.org/markup-compatibility/2006" xmlns:p14="http://schemas.microsoft.com/office/powerpoint/2010/main">
    <mc:Choice Requires="p14">
      <p:transition spd="slow" p14:dur="2000" advTm="12987"/>
    </mc:Choice>
    <mc:Fallback xmlns="">
      <p:transition spd="slow" advTm="129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92" y="-387424"/>
            <a:ext cx="10498766" cy="7632848"/>
          </a:xfrm>
          <a:prstGeom prst="rect">
            <a:avLst/>
          </a:prstGeom>
        </p:spPr>
      </p:pic>
      <p:sp>
        <p:nvSpPr>
          <p:cNvPr id="2" name="タイトル 1"/>
          <p:cNvSpPr>
            <a:spLocks noGrp="1"/>
          </p:cNvSpPr>
          <p:nvPr>
            <p:ph type="title"/>
          </p:nvPr>
        </p:nvSpPr>
        <p:spPr>
          <a:xfrm>
            <a:off x="1979712" y="150724"/>
            <a:ext cx="4873554" cy="1143000"/>
          </a:xfrm>
        </p:spPr>
        <p:txBody>
          <a:bodyPr>
            <a:normAutofit/>
          </a:bodyPr>
          <a:lstStyle/>
          <a:p>
            <a:r>
              <a:rPr kumimoji="1" lang="ja-JP" altLang="en-US" sz="6000" dirty="0">
                <a:solidFill>
                  <a:schemeClr val="bg1"/>
                </a:solidFill>
                <a:latin typeface="游ゴシック" panose="020B0400000000000000" pitchFamily="50" charset="-128"/>
                <a:ea typeface="游ゴシック" panose="020B0400000000000000" pitchFamily="50" charset="-128"/>
              </a:rPr>
              <a:t>本日の内容</a:t>
            </a:r>
          </a:p>
        </p:txBody>
      </p:sp>
      <p:sp>
        <p:nvSpPr>
          <p:cNvPr id="6" name="コンテンツ プレースホルダー 2"/>
          <p:cNvSpPr txBox="1">
            <a:spLocks/>
          </p:cNvSpPr>
          <p:nvPr/>
        </p:nvSpPr>
        <p:spPr>
          <a:xfrm>
            <a:off x="82301" y="3051637"/>
            <a:ext cx="8820979"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6600" b="1" dirty="0">
                <a:solidFill>
                  <a:schemeClr val="bg1"/>
                </a:solidFill>
                <a:latin typeface="游ゴシック" panose="020B0400000000000000" pitchFamily="50" charset="-128"/>
                <a:ea typeface="游ゴシック" panose="020B0400000000000000" pitchFamily="50" charset="-128"/>
              </a:rPr>
              <a:t>５、第四条と親鸞聖人</a:t>
            </a:r>
            <a:endParaRPr lang="en-US" altLang="ja-JP" sz="66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967965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17291">
        <p159:morph option="byObject"/>
      </p:transition>
    </mc:Choice>
    <mc:Fallback>
      <p:transition spd="slow" advTm="17291">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25548" y="252851"/>
            <a:ext cx="4686511" cy="830997"/>
          </a:xfrm>
          <a:prstGeom prst="rect">
            <a:avLst/>
          </a:prstGeom>
        </p:spPr>
        <p:txBody>
          <a:bodyPr vert="horz" wrap="square">
            <a:spAutoFit/>
          </a:bodyPr>
          <a:lstStyle/>
          <a:p>
            <a:pPr hangingPunct="0"/>
            <a:r>
              <a:rPr lang="ja-JP" altLang="en-US" sz="4800" b="1" dirty="0">
                <a:latin typeface="游ゴシック" panose="020B0400000000000000" pitchFamily="50" charset="-128"/>
                <a:ea typeface="游ゴシック" panose="020B0400000000000000" pitchFamily="50" charset="-128"/>
              </a:rPr>
              <a:t>第四条の主張</a:t>
            </a:r>
            <a:endParaRPr lang="ja-JP" altLang="ja-JP" sz="4800" b="1" dirty="0">
              <a:latin typeface="游ゴシック" panose="020B0400000000000000" pitchFamily="50" charset="-128"/>
              <a:ea typeface="游ゴシック" panose="020B0400000000000000" pitchFamily="50" charset="-128"/>
            </a:endParaRPr>
          </a:p>
        </p:txBody>
      </p:sp>
      <p:sp>
        <p:nvSpPr>
          <p:cNvPr id="9" name="角丸四角形 8"/>
          <p:cNvSpPr/>
          <p:nvPr/>
        </p:nvSpPr>
        <p:spPr>
          <a:xfrm>
            <a:off x="425549" y="3428999"/>
            <a:ext cx="8241906" cy="29253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hangingPunct="0"/>
            <a:r>
              <a:rPr lang="ja-JP" altLang="en-US" sz="5400" b="1" dirty="0">
                <a:solidFill>
                  <a:schemeClr val="tx1"/>
                </a:solidFill>
                <a:latin typeface="游ゴシック" panose="020B0400000000000000" pitchFamily="50" charset="-128"/>
                <a:ea typeface="游ゴシック" panose="020B0400000000000000" pitchFamily="50" charset="-128"/>
              </a:rPr>
              <a:t>聖道と浄土の慈悲の優劣を論じているわけではない。</a:t>
            </a:r>
            <a:endParaRPr lang="ja-JP" altLang="ja-JP" sz="5400" b="1" dirty="0">
              <a:solidFill>
                <a:schemeClr val="tx1"/>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491213" y="1268760"/>
            <a:ext cx="8311257" cy="1569660"/>
          </a:xfrm>
          <a:prstGeom prst="rect">
            <a:avLst/>
          </a:prstGeom>
        </p:spPr>
        <p:txBody>
          <a:bodyPr vert="horz" wrap="square">
            <a:spAutoFit/>
          </a:bodyPr>
          <a:lstStyle/>
          <a:p>
            <a:pPr hangingPunct="0"/>
            <a:r>
              <a:rPr lang="ja-JP" altLang="en-US" sz="4800" b="1" dirty="0">
                <a:latin typeface="游ゴシック" panose="020B0400000000000000" pitchFamily="50" charset="-128"/>
                <a:ea typeface="游ゴシック" panose="020B0400000000000000" pitchFamily="50" charset="-128"/>
              </a:rPr>
              <a:t>聖道の慈悲が無価値で、浄土の慈悲のみが大事</a:t>
            </a:r>
            <a:endParaRPr lang="ja-JP" altLang="ja-JP" sz="4800" b="1" dirty="0">
              <a:latin typeface="游ゴシック" panose="020B0400000000000000" pitchFamily="50" charset="-128"/>
              <a:ea typeface="游ゴシック" panose="020B0400000000000000" pitchFamily="50" charset="-128"/>
            </a:endParaRPr>
          </a:p>
        </p:txBody>
      </p:sp>
      <p:sp>
        <p:nvSpPr>
          <p:cNvPr id="6" name="乗算記号 5"/>
          <p:cNvSpPr/>
          <p:nvPr/>
        </p:nvSpPr>
        <p:spPr>
          <a:xfrm>
            <a:off x="2006715" y="818710"/>
            <a:ext cx="5040560" cy="2307358"/>
          </a:xfrm>
          <a:prstGeom prst="mathMultiply">
            <a:avLst>
              <a:gd name="adj1" fmla="val 1448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ustDataLst>
      <p:tags r:id="rId1"/>
    </p:custDataLst>
    <p:extLst>
      <p:ext uri="{BB962C8B-B14F-4D97-AF65-F5344CB8AC3E}">
        <p14:creationId xmlns:p14="http://schemas.microsoft.com/office/powerpoint/2010/main" val="1753728087"/>
      </p:ext>
    </p:extLst>
  </p:cSld>
  <p:clrMapOvr>
    <a:masterClrMapping/>
  </p:clrMapOvr>
  <mc:AlternateContent xmlns:mc="http://schemas.openxmlformats.org/markup-compatibility/2006" xmlns:p14="http://schemas.microsoft.com/office/powerpoint/2010/main">
    <mc:Choice Requires="p14">
      <p:transition spd="slow" p14:dur="2000" advTm="64181"/>
    </mc:Choice>
    <mc:Fallback xmlns="">
      <p:transition spd="slow" advTm="641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25549" y="252851"/>
            <a:ext cx="4911536" cy="830997"/>
          </a:xfrm>
          <a:prstGeom prst="rect">
            <a:avLst/>
          </a:prstGeom>
        </p:spPr>
        <p:txBody>
          <a:bodyPr vert="horz" wrap="square">
            <a:spAutoFit/>
          </a:bodyPr>
          <a:lstStyle/>
          <a:p>
            <a:pPr hangingPunct="0"/>
            <a:r>
              <a:rPr lang="ja-JP" altLang="en-US" sz="4800" b="1" dirty="0">
                <a:latin typeface="游ゴシック" panose="020B0400000000000000" pitchFamily="50" charset="-128"/>
                <a:ea typeface="游ゴシック" panose="020B0400000000000000" pitchFamily="50" charset="-128"/>
              </a:rPr>
              <a:t>第四条の主張</a:t>
            </a:r>
            <a:endParaRPr lang="ja-JP" altLang="ja-JP" sz="4800" b="1" dirty="0">
              <a:latin typeface="游ゴシック" panose="020B0400000000000000" pitchFamily="50" charset="-128"/>
              <a:ea typeface="游ゴシック" panose="020B0400000000000000" pitchFamily="50" charset="-128"/>
            </a:endParaRPr>
          </a:p>
        </p:txBody>
      </p:sp>
      <p:sp>
        <p:nvSpPr>
          <p:cNvPr id="9" name="角丸四角形 8"/>
          <p:cNvSpPr/>
          <p:nvPr/>
        </p:nvSpPr>
        <p:spPr>
          <a:xfrm>
            <a:off x="425549" y="1448780"/>
            <a:ext cx="8241906" cy="3600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hangingPunct="0"/>
            <a:r>
              <a:rPr lang="ja-JP" altLang="ja-JP" sz="5400" b="1" dirty="0">
                <a:solidFill>
                  <a:schemeClr val="tx1"/>
                </a:solidFill>
                <a:latin typeface="游ゴシック" panose="020B0400000000000000" pitchFamily="50" charset="-128"/>
                <a:ea typeface="游ゴシック" panose="020B0400000000000000" pitchFamily="50" charset="-128"/>
              </a:rPr>
              <a:t>人間の</a:t>
            </a:r>
            <a:r>
              <a:rPr lang="ja-JP" altLang="en-US" sz="5400" b="1" dirty="0">
                <a:solidFill>
                  <a:schemeClr val="tx1"/>
                </a:solidFill>
                <a:latin typeface="游ゴシック" panose="020B0400000000000000" pitchFamily="50" charset="-128"/>
                <a:ea typeface="游ゴシック" panose="020B0400000000000000" pitchFamily="50" charset="-128"/>
              </a:rPr>
              <a:t>慈悲・情</a:t>
            </a:r>
            <a:r>
              <a:rPr lang="ja-JP" altLang="ja-JP" sz="5400" b="1" dirty="0">
                <a:solidFill>
                  <a:schemeClr val="tx1"/>
                </a:solidFill>
                <a:latin typeface="游ゴシック" panose="020B0400000000000000" pitchFamily="50" charset="-128"/>
                <a:ea typeface="游ゴシック" panose="020B0400000000000000" pitchFamily="50" charset="-128"/>
              </a:rPr>
              <a:t>の限界、</a:t>
            </a:r>
            <a:r>
              <a:rPr lang="ja-JP" altLang="en-US" sz="5400" b="1" dirty="0">
                <a:solidFill>
                  <a:schemeClr val="tx1"/>
                </a:solidFill>
                <a:latin typeface="游ゴシック" panose="020B0400000000000000" pitchFamily="50" charset="-128"/>
                <a:ea typeface="游ゴシック" panose="020B0400000000000000" pitchFamily="50" charset="-128"/>
              </a:rPr>
              <a:t>自分</a:t>
            </a:r>
            <a:r>
              <a:rPr lang="ja-JP" altLang="ja-JP" sz="5400" b="1" dirty="0">
                <a:solidFill>
                  <a:schemeClr val="tx1"/>
                </a:solidFill>
                <a:latin typeface="游ゴシック" panose="020B0400000000000000" pitchFamily="50" charset="-128"/>
                <a:ea typeface="游ゴシック" panose="020B0400000000000000" pitchFamily="50" charset="-128"/>
              </a:rPr>
              <a:t>の無力さに気づかされずにはいられない現実を説かれている</a:t>
            </a:r>
            <a:r>
              <a:rPr lang="ja-JP" altLang="en-US" sz="5400" b="1" dirty="0">
                <a:solidFill>
                  <a:schemeClr val="tx1"/>
                </a:solidFill>
                <a:latin typeface="游ゴシック" panose="020B0400000000000000" pitchFamily="50" charset="-128"/>
                <a:ea typeface="游ゴシック" panose="020B0400000000000000" pitchFamily="50" charset="-128"/>
              </a:rPr>
              <a:t>。</a:t>
            </a:r>
            <a:endParaRPr lang="ja-JP" altLang="ja-JP" sz="5400" b="1" dirty="0">
              <a:solidFill>
                <a:schemeClr val="tx1"/>
              </a:solidFill>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1085890" y="5269403"/>
            <a:ext cx="7806590" cy="830997"/>
          </a:xfrm>
          <a:prstGeom prst="rect">
            <a:avLst/>
          </a:prstGeom>
        </p:spPr>
        <p:txBody>
          <a:bodyPr vert="horz" wrap="square">
            <a:spAutoFit/>
          </a:bodyPr>
          <a:lstStyle/>
          <a:p>
            <a:pPr hangingPunct="0"/>
            <a:r>
              <a:rPr lang="ja-JP" altLang="en-US" sz="4800" b="1" dirty="0">
                <a:latin typeface="游ゴシック" panose="020B0400000000000000" pitchFamily="50" charset="-128"/>
                <a:ea typeface="游ゴシック" panose="020B0400000000000000" pitchFamily="50" charset="-128"/>
              </a:rPr>
              <a:t>親鸞聖人の捉えた人間の姿</a:t>
            </a:r>
            <a:endParaRPr lang="ja-JP" altLang="ja-JP" sz="4800" b="1" dirty="0">
              <a:latin typeface="游ゴシック" panose="020B0400000000000000" pitchFamily="50" charset="-128"/>
              <a:ea typeface="游ゴシック" panose="020B0400000000000000" pitchFamily="50" charset="-128"/>
            </a:endParaRPr>
          </a:p>
        </p:txBody>
      </p:sp>
      <p:sp>
        <p:nvSpPr>
          <p:cNvPr id="3" name="右矢印 2"/>
          <p:cNvSpPr/>
          <p:nvPr/>
        </p:nvSpPr>
        <p:spPr>
          <a:xfrm>
            <a:off x="278552" y="5431721"/>
            <a:ext cx="805926" cy="540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1846231735"/>
      </p:ext>
    </p:extLst>
  </p:cSld>
  <p:clrMapOvr>
    <a:masterClrMapping/>
  </p:clrMapOvr>
  <mc:AlternateContent xmlns:mc="http://schemas.openxmlformats.org/markup-compatibility/2006" xmlns:p14="http://schemas.microsoft.com/office/powerpoint/2010/main">
    <mc:Choice Requires="p14">
      <p:transition spd="slow" p14:dur="2000" advTm="32655"/>
    </mc:Choice>
    <mc:Fallback xmlns="">
      <p:transition spd="slow" advTm="326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1313384"/>
            <a:ext cx="8064896" cy="5544616"/>
          </a:xfrm>
        </p:spPr>
        <p:txBody>
          <a:bodyPr>
            <a:noAutofit/>
          </a:bodyPr>
          <a:lstStyle/>
          <a:p>
            <a:pPr marL="0" indent="0" algn="ctr">
              <a:buNone/>
            </a:pPr>
            <a:endParaRPr lang="en-US" altLang="ja-JP" sz="6600" dirty="0">
              <a:effectLst/>
              <a:ea typeface="游ゴシック" panose="020B0400000000000000" pitchFamily="50" charset="-128"/>
            </a:endParaRPr>
          </a:p>
          <a:p>
            <a:pPr marL="0" indent="0" algn="ctr">
              <a:buNone/>
            </a:pPr>
            <a:r>
              <a:rPr lang="ja-JP" altLang="en-US" sz="6600" dirty="0">
                <a:effectLst/>
                <a:ea typeface="游ゴシック" panose="020B0400000000000000" pitchFamily="50" charset="-128"/>
              </a:rPr>
              <a:t>親鸞聖人８４歳</a:t>
            </a:r>
            <a:endParaRPr lang="en-US" altLang="ja-JP" sz="6600" dirty="0">
              <a:effectLst/>
              <a:ea typeface="游ゴシック" panose="020B0400000000000000" pitchFamily="50" charset="-128"/>
            </a:endParaRPr>
          </a:p>
          <a:p>
            <a:pPr marL="0" indent="0" algn="ctr">
              <a:buNone/>
            </a:pPr>
            <a:r>
              <a:rPr lang="ja-JP" altLang="en-US" sz="6600" dirty="0">
                <a:effectLst/>
                <a:ea typeface="游ゴシック" panose="020B0400000000000000" pitchFamily="50" charset="-128"/>
              </a:rPr>
              <a:t>のときに</a:t>
            </a:r>
            <a:endParaRPr lang="en-US" altLang="ja-JP" sz="6600" dirty="0">
              <a:effectLst/>
              <a:ea typeface="游ゴシック" panose="020B0400000000000000" pitchFamily="50" charset="-128"/>
            </a:endParaRPr>
          </a:p>
          <a:p>
            <a:pPr marL="0" indent="0" algn="ctr">
              <a:buNone/>
            </a:pPr>
            <a:r>
              <a:rPr lang="ja-JP" altLang="en-US" sz="6600" dirty="0">
                <a:effectLst/>
                <a:ea typeface="游ゴシック" panose="020B0400000000000000" pitchFamily="50" charset="-128"/>
              </a:rPr>
              <a:t>息子善鸞を義絶</a:t>
            </a:r>
          </a:p>
        </p:txBody>
      </p:sp>
      <p:sp>
        <p:nvSpPr>
          <p:cNvPr id="6" name="テキスト ボックス 5"/>
          <p:cNvSpPr txBox="1"/>
          <p:nvPr/>
        </p:nvSpPr>
        <p:spPr>
          <a:xfrm>
            <a:off x="2037654" y="875583"/>
            <a:ext cx="5068689" cy="1569660"/>
          </a:xfrm>
          <a:prstGeom prst="rect">
            <a:avLst/>
          </a:prstGeom>
          <a:noFill/>
        </p:spPr>
        <p:txBody>
          <a:bodyPr wrap="square" rtlCol="0">
            <a:spAutoFit/>
          </a:bodyPr>
          <a:lstStyle/>
          <a:p>
            <a:r>
              <a:rPr kumimoji="1" lang="ja-JP" altLang="en-US" sz="9600" b="1" dirty="0">
                <a:ea typeface="游ゴシック" panose="020B0400000000000000" pitchFamily="50" charset="-128"/>
              </a:rPr>
              <a:t>善鸞事件</a:t>
            </a:r>
          </a:p>
        </p:txBody>
      </p:sp>
    </p:spTree>
    <p:custDataLst>
      <p:tags r:id="rId1"/>
    </p:custDataLst>
    <p:extLst>
      <p:ext uri="{BB962C8B-B14F-4D97-AF65-F5344CB8AC3E}">
        <p14:creationId xmlns:p14="http://schemas.microsoft.com/office/powerpoint/2010/main" val="1870799405"/>
      </p:ext>
    </p:extLst>
  </p:cSld>
  <p:clrMapOvr>
    <a:masterClrMapping/>
  </p:clrMapOvr>
  <mc:AlternateContent xmlns:mc="http://schemas.openxmlformats.org/markup-compatibility/2006" xmlns:p14="http://schemas.microsoft.com/office/powerpoint/2010/main">
    <mc:Choice Requires="p14">
      <p:transition spd="slow" p14:dur="2000" advTm="27832"/>
    </mc:Choice>
    <mc:Fallback xmlns="">
      <p:transition spd="slow" advTm="278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922368"/>
            <a:ext cx="8640960" cy="4968552"/>
          </a:xfrm>
        </p:spPr>
        <p:txBody>
          <a:bodyPr>
            <a:noAutofit/>
          </a:bodyPr>
          <a:lstStyle/>
          <a:p>
            <a:pPr marL="0" indent="0" algn="ctr">
              <a:buNone/>
            </a:pPr>
            <a:r>
              <a:rPr lang="ja-JP" altLang="en-US" sz="4800" dirty="0">
                <a:effectLst/>
                <a:ea typeface="游ゴシック" panose="020B0400000000000000" pitchFamily="50" charset="-128"/>
              </a:rPr>
              <a:t>親鸞聖人が京都に帰られた後、関東では教えに反した異義がはびこっていた。</a:t>
            </a:r>
            <a:endParaRPr lang="en-US" altLang="ja-JP" sz="4800" dirty="0">
              <a:effectLst/>
              <a:ea typeface="游ゴシック" panose="020B0400000000000000" pitchFamily="50" charset="-128"/>
            </a:endParaRPr>
          </a:p>
          <a:p>
            <a:pPr marL="0" indent="0" algn="ctr">
              <a:buNone/>
            </a:pPr>
            <a:r>
              <a:rPr lang="ja-JP" altLang="en-US" sz="4800" dirty="0">
                <a:effectLst/>
                <a:ea typeface="游ゴシック" panose="020B0400000000000000" pitchFamily="50" charset="-128"/>
              </a:rPr>
              <a:t>それを解決するために</a:t>
            </a:r>
            <a:endParaRPr lang="en-US" altLang="ja-JP" sz="4800" dirty="0">
              <a:effectLst/>
              <a:ea typeface="游ゴシック" panose="020B0400000000000000" pitchFamily="50" charset="-128"/>
            </a:endParaRPr>
          </a:p>
          <a:p>
            <a:pPr marL="0" indent="0" algn="ctr">
              <a:buNone/>
            </a:pPr>
            <a:r>
              <a:rPr lang="ja-JP" altLang="en-US" sz="4800" dirty="0">
                <a:effectLst/>
                <a:ea typeface="游ゴシック" panose="020B0400000000000000" pitchFamily="50" charset="-128"/>
              </a:rPr>
              <a:t>親鸞聖人は息子善鸞を関東に自分の代行として遣わした。</a:t>
            </a:r>
          </a:p>
        </p:txBody>
      </p:sp>
    </p:spTree>
    <p:custDataLst>
      <p:tags r:id="rId1"/>
    </p:custDataLst>
    <p:extLst>
      <p:ext uri="{BB962C8B-B14F-4D97-AF65-F5344CB8AC3E}">
        <p14:creationId xmlns:p14="http://schemas.microsoft.com/office/powerpoint/2010/main" val="3941671843"/>
      </p:ext>
    </p:extLst>
  </p:cSld>
  <p:clrMapOvr>
    <a:masterClrMapping/>
  </p:clrMapOvr>
  <mc:AlternateContent xmlns:mc="http://schemas.openxmlformats.org/markup-compatibility/2006" xmlns:p14="http://schemas.microsoft.com/office/powerpoint/2010/main">
    <mc:Choice Requires="p14">
      <p:transition spd="slow" p14:dur="2000" advTm="52162"/>
    </mc:Choice>
    <mc:Fallback xmlns="">
      <p:transition spd="slow" advTm="521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530260"/>
            <a:ext cx="8640960" cy="4126812"/>
          </a:xfrm>
          <a:noFill/>
        </p:spPr>
        <p:txBody>
          <a:bodyPr>
            <a:noAutofit/>
          </a:bodyPr>
          <a:lstStyle/>
          <a:p>
            <a:pPr marL="0" indent="0" algn="ctr">
              <a:buNone/>
            </a:pPr>
            <a:r>
              <a:rPr lang="ja-JP" altLang="en-US" sz="4800" dirty="0">
                <a:solidFill>
                  <a:srgbClr val="00153E"/>
                </a:solidFill>
                <a:effectLst/>
                <a:ea typeface="游ゴシック" panose="020B0400000000000000" pitchFamily="50" charset="-128"/>
              </a:rPr>
              <a:t>しかし、善鸞は</a:t>
            </a:r>
            <a:endParaRPr lang="en-US" altLang="ja-JP" sz="4800" dirty="0">
              <a:solidFill>
                <a:srgbClr val="00153E"/>
              </a:solidFill>
              <a:effectLst/>
              <a:ea typeface="游ゴシック" panose="020B0400000000000000" pitchFamily="50" charset="-128"/>
            </a:endParaRPr>
          </a:p>
          <a:p>
            <a:pPr marL="0" indent="0" algn="ctr">
              <a:buNone/>
            </a:pPr>
            <a:r>
              <a:rPr lang="ja-JP" altLang="en-US" sz="4800" dirty="0">
                <a:solidFill>
                  <a:srgbClr val="00153E"/>
                </a:solidFill>
                <a:effectLst/>
                <a:ea typeface="游ゴシック" panose="020B0400000000000000" pitchFamily="50" charset="-128"/>
              </a:rPr>
              <a:t>かえって異義に走ったり、</a:t>
            </a:r>
            <a:endParaRPr lang="en-US" altLang="ja-JP" sz="4800" dirty="0">
              <a:solidFill>
                <a:srgbClr val="00153E"/>
              </a:solidFill>
              <a:effectLst/>
              <a:ea typeface="游ゴシック" panose="020B0400000000000000" pitchFamily="50" charset="-128"/>
            </a:endParaRPr>
          </a:p>
          <a:p>
            <a:pPr marL="0" indent="0" algn="ctr">
              <a:buNone/>
            </a:pPr>
            <a:r>
              <a:rPr lang="ja-JP" altLang="en-US" sz="4800" dirty="0">
                <a:solidFill>
                  <a:srgbClr val="00153E"/>
                </a:solidFill>
                <a:effectLst/>
                <a:ea typeface="游ゴシック" panose="020B0400000000000000" pitchFamily="50" charset="-128"/>
              </a:rPr>
              <a:t>関東の門弟を提訴したり、</a:t>
            </a:r>
            <a:endParaRPr lang="en-US" altLang="ja-JP" sz="4800" dirty="0">
              <a:solidFill>
                <a:srgbClr val="00153E"/>
              </a:solidFill>
              <a:effectLst/>
              <a:ea typeface="游ゴシック" panose="020B0400000000000000" pitchFamily="50" charset="-128"/>
            </a:endParaRPr>
          </a:p>
          <a:p>
            <a:pPr marL="0" indent="0" algn="ctr">
              <a:buNone/>
            </a:pPr>
            <a:r>
              <a:rPr lang="ja-JP" altLang="en-US" sz="4800" dirty="0">
                <a:solidFill>
                  <a:srgbClr val="00153E"/>
                </a:solidFill>
                <a:effectLst/>
                <a:ea typeface="游ゴシック" panose="020B0400000000000000" pitchFamily="50" charset="-128"/>
              </a:rPr>
              <a:t>念仏者を惑わした。</a:t>
            </a:r>
          </a:p>
        </p:txBody>
      </p:sp>
      <p:sp>
        <p:nvSpPr>
          <p:cNvPr id="5" name="コンテンツ プレースホルダー 2"/>
          <p:cNvSpPr txBox="1">
            <a:spLocks/>
          </p:cNvSpPr>
          <p:nvPr/>
        </p:nvSpPr>
        <p:spPr>
          <a:xfrm>
            <a:off x="251520" y="4149080"/>
            <a:ext cx="8640960" cy="1890210"/>
          </a:xfrm>
          <a:prstGeom prst="rect">
            <a:avLst/>
          </a:prstGeom>
          <a:ln w="38100">
            <a:solidFill>
              <a:srgbClr val="FF0000"/>
            </a:solidFill>
          </a:ln>
          <a:effectLst>
            <a:glow rad="228600">
              <a:schemeClr val="accent6">
                <a:satMod val="175000"/>
                <a:alpha val="40000"/>
              </a:schemeClr>
            </a:glow>
          </a:effectLst>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Font typeface="Arial" panose="020B0604020202020204" pitchFamily="34" charset="0"/>
              <a:buNone/>
            </a:pPr>
            <a:r>
              <a:rPr lang="ja-JP" altLang="en-US" sz="5400" b="1" dirty="0">
                <a:solidFill>
                  <a:srgbClr val="00153E"/>
                </a:solidFill>
                <a:effectLst/>
                <a:ea typeface="游ゴシック" panose="020B0400000000000000" pitchFamily="50" charset="-128"/>
              </a:rPr>
              <a:t>親鸞聖人は善鸞と親子の縁を切るに至った。</a:t>
            </a:r>
          </a:p>
        </p:txBody>
      </p:sp>
    </p:spTree>
    <p:custDataLst>
      <p:tags r:id="rId1"/>
    </p:custDataLst>
    <p:extLst>
      <p:ext uri="{BB962C8B-B14F-4D97-AF65-F5344CB8AC3E}">
        <p14:creationId xmlns:p14="http://schemas.microsoft.com/office/powerpoint/2010/main" val="3825955489"/>
      </p:ext>
    </p:extLst>
  </p:cSld>
  <p:clrMapOvr>
    <a:masterClrMapping/>
  </p:clrMapOvr>
  <mc:AlternateContent xmlns:mc="http://schemas.openxmlformats.org/markup-compatibility/2006" xmlns:p14="http://schemas.microsoft.com/office/powerpoint/2010/main">
    <mc:Choice Requires="p14">
      <p:transition spd="slow" p14:dur="2000" advTm="64416"/>
    </mc:Choice>
    <mc:Fallback xmlns="">
      <p:transition spd="slow" advTm="644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fade">
                                      <p:cBhvr>
                                        <p:cTn id="27" dur="2000"/>
                                        <p:tgtEl>
                                          <p:spTgt spid="5">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092948"/>
            <a:ext cx="8640960" cy="4126812"/>
          </a:xfrm>
        </p:spPr>
        <p:txBody>
          <a:bodyPr>
            <a:noAutofit/>
          </a:bodyPr>
          <a:lstStyle/>
          <a:p>
            <a:pPr marL="0" indent="0" algn="ctr">
              <a:buNone/>
            </a:pPr>
            <a:endParaRPr lang="en-US" altLang="ja-JP" sz="5400"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marL="0" indent="0" algn="ctr">
              <a:buNone/>
            </a:pPr>
            <a:endParaRPr lang="ja-JP" altLang="en-US" sz="5400" dirty="0">
              <a:solidFill>
                <a:schemeClr val="bg1"/>
              </a:solidFill>
              <a:effectLst>
                <a:glow rad="228600">
                  <a:schemeClr val="tx1"/>
                </a:glow>
              </a:effectLst>
              <a:ea typeface="游ゴシック" panose="020B0400000000000000" pitchFamily="50" charset="-128"/>
            </a:endParaRPr>
          </a:p>
        </p:txBody>
      </p:sp>
      <p:sp>
        <p:nvSpPr>
          <p:cNvPr id="7" name="テキスト ボックス 6"/>
          <p:cNvSpPr txBox="1"/>
          <p:nvPr/>
        </p:nvSpPr>
        <p:spPr>
          <a:xfrm>
            <a:off x="207070" y="1263528"/>
            <a:ext cx="8936930" cy="3046988"/>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horz" wrap="square" rtlCol="0" anchor="t" anchorCtr="0">
            <a:spAutoFit/>
          </a:bodyPr>
          <a:lstStyle/>
          <a:p>
            <a:pPr>
              <a:defRPr/>
            </a:pPr>
            <a:r>
              <a:rPr lang="ja-JP" altLang="en-US" sz="4800" b="1" dirty="0">
                <a:latin typeface="游ゴシック" panose="020B0400000000000000" pitchFamily="50" charset="-128"/>
                <a:ea typeface="游ゴシック" panose="020B0400000000000000" pitchFamily="50" charset="-128"/>
              </a:rPr>
              <a:t>「</a:t>
            </a:r>
            <a:r>
              <a:rPr lang="en-US" altLang="ja-JP" sz="4800" b="1" spc="-300" dirty="0">
                <a:latin typeface="游ゴシック" panose="020B0400000000000000" pitchFamily="50" charset="-128"/>
                <a:ea typeface="游ゴシック" panose="020B0400000000000000" pitchFamily="50" charset="-128"/>
              </a:rPr>
              <a:t>…</a:t>
            </a:r>
            <a:r>
              <a:rPr lang="ja-JP" altLang="en-US" sz="4800" b="1" spc="-300" dirty="0">
                <a:latin typeface="游ゴシック" panose="020B0400000000000000" pitchFamily="50" charset="-128"/>
                <a:ea typeface="游ゴシック" panose="020B0400000000000000" pitchFamily="50" charset="-128"/>
              </a:rPr>
              <a:t>いまは親といふことある</a:t>
            </a:r>
            <a:r>
              <a:rPr lang="ja-JP" altLang="en-US" sz="4800" b="1" spc="-300" dirty="0" err="1">
                <a:latin typeface="游ゴシック" panose="020B0400000000000000" pitchFamily="50" charset="-128"/>
                <a:ea typeface="游ゴシック" panose="020B0400000000000000" pitchFamily="50" charset="-128"/>
              </a:rPr>
              <a:t>べ</a:t>
            </a:r>
            <a:r>
              <a:rPr lang="ja-JP" altLang="en-US" sz="4800" b="1" spc="-300" dirty="0">
                <a:latin typeface="游ゴシック" panose="020B0400000000000000" pitchFamily="50" charset="-128"/>
                <a:ea typeface="游ゴシック" panose="020B0400000000000000" pitchFamily="50" charset="-128"/>
              </a:rPr>
              <a:t>からず、子とおもふことおもひきりたり。三宝・神明に申しきりをはりぬ。かなしきことなり。</a:t>
            </a:r>
            <a:r>
              <a:rPr lang="en-US" altLang="ja-JP" sz="4800" b="1" spc="-300"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a:t>
            </a:r>
            <a:endParaRPr lang="en-US" altLang="ja-JP" sz="4800" b="1" dirty="0">
              <a:latin typeface="游ゴシック" panose="020B0400000000000000" pitchFamily="50" charset="-128"/>
              <a:ea typeface="游ゴシック" panose="020B0400000000000000" pitchFamily="50" charset="-128"/>
            </a:endParaRPr>
          </a:p>
        </p:txBody>
      </p:sp>
      <p:sp>
        <p:nvSpPr>
          <p:cNvPr id="8" name="コンテンツ プレースホルダー 2"/>
          <p:cNvSpPr txBox="1">
            <a:spLocks/>
          </p:cNvSpPr>
          <p:nvPr/>
        </p:nvSpPr>
        <p:spPr>
          <a:xfrm>
            <a:off x="403920" y="1245348"/>
            <a:ext cx="8640960" cy="41268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Font typeface="Arial" panose="020B0604020202020204" pitchFamily="34" charset="0"/>
              <a:buNone/>
            </a:pPr>
            <a:endParaRPr lang="en-US" altLang="ja-JP"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marL="0" indent="0" algn="ctr">
              <a:buFont typeface="Arial" panose="020B0604020202020204" pitchFamily="34" charset="0"/>
              <a:buNone/>
            </a:pPr>
            <a:endParaRPr lang="ja-JP" altLang="en-US" sz="5400" b="1" dirty="0">
              <a:solidFill>
                <a:schemeClr val="bg1"/>
              </a:solidFill>
              <a:effectLst>
                <a:glow rad="228600">
                  <a:schemeClr val="tx1"/>
                </a:glow>
              </a:effectLst>
              <a:ea typeface="游ゴシック" panose="020B0400000000000000" pitchFamily="50" charset="-128"/>
            </a:endParaRPr>
          </a:p>
        </p:txBody>
      </p:sp>
      <p:sp>
        <p:nvSpPr>
          <p:cNvPr id="10" name="テキスト ボックス 9"/>
          <p:cNvSpPr txBox="1"/>
          <p:nvPr/>
        </p:nvSpPr>
        <p:spPr>
          <a:xfrm>
            <a:off x="238752" y="348104"/>
            <a:ext cx="2263018" cy="830997"/>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horz" wrap="square" rtlCol="0" anchor="t" anchorCtr="0">
            <a:spAutoFit/>
          </a:bodyPr>
          <a:lstStyle/>
          <a:p>
            <a:pPr>
              <a:defRPr/>
            </a:pPr>
            <a:r>
              <a:rPr lang="ja-JP" altLang="en-US" sz="4800" b="1" dirty="0">
                <a:latin typeface="游ゴシック" panose="020B0400000000000000" pitchFamily="50" charset="-128"/>
                <a:ea typeface="游ゴシック" panose="020B0400000000000000" pitchFamily="50" charset="-128"/>
              </a:rPr>
              <a:t>義絶状</a:t>
            </a:r>
            <a:endParaRPr lang="en-US" altLang="ja-JP" sz="4800" b="1" dirty="0">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1996898" y="3473601"/>
            <a:ext cx="4815535" cy="8550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2" name="コンテンツ プレースホルダー 2"/>
          <p:cNvSpPr txBox="1">
            <a:spLocks/>
          </p:cNvSpPr>
          <p:nvPr/>
        </p:nvSpPr>
        <p:spPr>
          <a:xfrm>
            <a:off x="194875" y="4602665"/>
            <a:ext cx="8736150" cy="1890210"/>
          </a:xfrm>
          <a:prstGeom prst="rect">
            <a:avLst/>
          </a:prstGeom>
          <a:ln w="38100">
            <a:solidFill>
              <a:srgbClr val="FF0000"/>
            </a:solidFill>
          </a:ln>
          <a:effectLst>
            <a:glow rad="228600">
              <a:schemeClr val="accent6">
                <a:satMod val="175000"/>
                <a:alpha val="40000"/>
              </a:schemeClr>
            </a:glow>
          </a:effectLst>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hangingPunct="0">
              <a:buNone/>
            </a:pPr>
            <a:r>
              <a:rPr lang="ja-JP" altLang="en-US" sz="5400" b="1" dirty="0">
                <a:latin typeface="游ゴシック" panose="020B0400000000000000" pitchFamily="50" charset="-128"/>
                <a:ea typeface="游ゴシック" panose="020B0400000000000000" pitchFamily="50" charset="-128"/>
              </a:rPr>
              <a:t>自己の無力・非力への悲嘆</a:t>
            </a:r>
            <a:endParaRPr lang="en-US" altLang="ja-JP" sz="5400" b="1" dirty="0">
              <a:latin typeface="游ゴシック" panose="020B0400000000000000" pitchFamily="50" charset="-128"/>
              <a:ea typeface="游ゴシック" panose="020B0400000000000000" pitchFamily="50" charset="-128"/>
            </a:endParaRPr>
          </a:p>
          <a:p>
            <a:pPr marL="0" indent="0" hangingPunct="0">
              <a:buNone/>
            </a:pPr>
            <a:r>
              <a:rPr lang="ja-JP" altLang="en-US" sz="5400" b="1" dirty="0">
                <a:latin typeface="游ゴシック" panose="020B0400000000000000" pitchFamily="50" charset="-128"/>
                <a:ea typeface="游ゴシック" panose="020B0400000000000000" pitchFamily="50" charset="-128"/>
              </a:rPr>
              <a:t>自己の有限性への悲嘆</a:t>
            </a:r>
            <a:endParaRPr lang="en-US" altLang="ja-JP" sz="5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589303593"/>
      </p:ext>
    </p:extLst>
  </p:cSld>
  <p:clrMapOvr>
    <a:masterClrMapping/>
  </p:clrMapOvr>
  <mc:AlternateContent xmlns:mc="http://schemas.openxmlformats.org/markup-compatibility/2006" xmlns:p14="http://schemas.microsoft.com/office/powerpoint/2010/main">
    <mc:Choice Requires="p14">
      <p:transition spd="slow" p14:dur="2000" advTm="42523"/>
    </mc:Choice>
    <mc:Fallback xmlns="">
      <p:transition spd="slow" advTm="425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bg/>
                                          </p:spTgt>
                                        </p:tgtEl>
                                        <p:attrNameLst>
                                          <p:attrName>style.visibility</p:attrName>
                                        </p:attrNameLst>
                                      </p:cBhvr>
                                      <p:to>
                                        <p:strVal val="visible"/>
                                      </p:to>
                                    </p:set>
                                    <p:animEffect transition="in" filter="fade">
                                      <p:cBhvr>
                                        <p:cTn id="20" dur="2000"/>
                                        <p:tgtEl>
                                          <p:spTgt spid="12">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2000"/>
                                        <p:tgtEl>
                                          <p:spTgt spid="12">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fade">
                                      <p:cBhvr>
                                        <p:cTn id="26"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11" grpId="0" animBg="1"/>
      <p:bldP spid="12" grpId="0" build="p"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046771" y="53625"/>
            <a:ext cx="2105192" cy="6804375"/>
          </a:xfrm>
          <a:prstGeom prst="rect">
            <a:avLst/>
          </a:prstGeom>
          <a:solidFill>
            <a:schemeClr val="accent1">
              <a:lumMod val="20000"/>
              <a:lumOff val="80000"/>
            </a:schemeClr>
          </a:solidFill>
        </p:spPr>
        <p:txBody>
          <a:bodyPr vert="eaVert" wrap="square" rtlCol="0">
            <a:spAutoFit/>
          </a:bodyPr>
          <a:lstStyle/>
          <a:p>
            <a:pPr>
              <a:lnSpc>
                <a:spcPct val="130000"/>
              </a:lnSpc>
            </a:pPr>
            <a:r>
              <a:rPr lang="ja-JP" altLang="en-US" sz="3200" b="1" dirty="0">
                <a:ea typeface="游ゴシック" panose="020B0400000000000000" pitchFamily="50" charset="-128"/>
              </a:rPr>
              <a:t>今生に、いかにいとほし不便とおもふと</a:t>
            </a:r>
            <a:r>
              <a:rPr lang="ja-JP" altLang="en-US" sz="3200" b="1" dirty="0" err="1">
                <a:ea typeface="游ゴシック" panose="020B0400000000000000" pitchFamily="50" charset="-128"/>
              </a:rPr>
              <a:t>も</a:t>
            </a:r>
            <a:r>
              <a:rPr lang="ja-JP" altLang="en-US" sz="3200" b="1" dirty="0">
                <a:ea typeface="游ゴシック" panose="020B0400000000000000" pitchFamily="50" charset="-128"/>
              </a:rPr>
              <a:t>、存知のごとくたすけがたければ、この慈悲始終なし。</a:t>
            </a:r>
            <a:endParaRPr lang="en-US" altLang="ja-JP" sz="3200" b="1"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2154095" y="323655"/>
            <a:ext cx="3139321" cy="562562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eaVert" wrap="square" rtlCol="0" anchor="t" anchorCtr="0">
            <a:spAutoFit/>
          </a:bodyPr>
          <a:lstStyle/>
          <a:p>
            <a:pPr>
              <a:defRPr/>
            </a:pPr>
            <a:r>
              <a:rPr lang="ja-JP" altLang="en-US" sz="4800" b="1" dirty="0">
                <a:latin typeface="游ゴシック" panose="020B0400000000000000" pitchFamily="50" charset="-128"/>
                <a:ea typeface="游ゴシック" panose="020B0400000000000000" pitchFamily="50" charset="-128"/>
              </a:rPr>
              <a:t>おそらく、我が子一人まともに救うことができない無力さを嘆いている。</a:t>
            </a:r>
            <a:endParaRPr lang="en-US" altLang="ja-JP" sz="4800" b="1" dirty="0">
              <a:latin typeface="游ゴシック" panose="020B0400000000000000" pitchFamily="50" charset="-128"/>
              <a:ea typeface="游ゴシック" panose="020B0400000000000000" pitchFamily="50" charset="-128"/>
            </a:endParaRPr>
          </a:p>
        </p:txBody>
      </p:sp>
      <p:sp>
        <p:nvSpPr>
          <p:cNvPr id="2" name="左矢印 1"/>
          <p:cNvSpPr/>
          <p:nvPr/>
        </p:nvSpPr>
        <p:spPr>
          <a:xfrm>
            <a:off x="5837633" y="1741443"/>
            <a:ext cx="810090" cy="15301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4037624619"/>
      </p:ext>
    </p:extLst>
  </p:cSld>
  <p:clrMapOvr>
    <a:masterClrMapping/>
  </p:clrMapOvr>
  <mc:AlternateContent xmlns:mc="http://schemas.openxmlformats.org/markup-compatibility/2006" xmlns:p14="http://schemas.microsoft.com/office/powerpoint/2010/main">
    <mc:Choice Requires="p14">
      <p:transition spd="slow" p14:dur="2000" advTm="46298"/>
    </mc:Choice>
    <mc:Fallback xmlns="">
      <p:transition spd="slow" advTm="462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31331" y="77720"/>
            <a:ext cx="8532441" cy="1569660"/>
          </a:xfrm>
          <a:prstGeom prst="rect">
            <a:avLst/>
          </a:prstGeom>
          <a:noFill/>
        </p:spPr>
        <p:txBody>
          <a:bodyPr wrap="square" rtlCol="0">
            <a:spAutoFit/>
          </a:bodyPr>
          <a:lstStyle/>
          <a:p>
            <a:pPr hangingPunct="0"/>
            <a:r>
              <a:rPr lang="ja-JP" altLang="en-US" sz="4800" b="1" dirty="0">
                <a:latin typeface="游ゴシック" panose="020B0400000000000000" pitchFamily="50" charset="-128"/>
                <a:ea typeface="游ゴシック" panose="020B0400000000000000" pitchFamily="50" charset="-128"/>
              </a:rPr>
              <a:t>人間の無力さを見通した</a:t>
            </a:r>
            <a:endParaRPr lang="en-US" altLang="ja-JP" sz="4800" b="1" dirty="0">
              <a:latin typeface="游ゴシック" panose="020B0400000000000000" pitchFamily="50" charset="-128"/>
              <a:ea typeface="游ゴシック" panose="020B0400000000000000" pitchFamily="50" charset="-128"/>
            </a:endParaRPr>
          </a:p>
          <a:p>
            <a:pPr hangingPunct="0"/>
            <a:r>
              <a:rPr lang="ja-JP" altLang="en-US" sz="4800" b="1" dirty="0">
                <a:latin typeface="游ゴシック" panose="020B0400000000000000" pitchFamily="50" charset="-128"/>
                <a:ea typeface="游ゴシック" panose="020B0400000000000000" pitchFamily="50" charset="-128"/>
              </a:rPr>
              <a:t>親鸞聖人</a:t>
            </a:r>
            <a:endParaRPr lang="en-US" altLang="ja-JP" sz="48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251521" y="1583795"/>
            <a:ext cx="8730969" cy="1569660"/>
          </a:xfrm>
          <a:prstGeom prst="rect">
            <a:avLst/>
          </a:prstGeom>
          <a:solidFill>
            <a:schemeClr val="accent1">
              <a:lumMod val="40000"/>
              <a:lumOff val="60000"/>
            </a:schemeClr>
          </a:solidFill>
        </p:spPr>
        <p:txBody>
          <a:bodyPr wrap="square">
            <a:spAutoFit/>
          </a:bodyPr>
          <a:lstStyle/>
          <a:p>
            <a:pPr hangingPunct="0"/>
            <a:r>
              <a:rPr lang="ja-JP" altLang="en-US" sz="4800" b="1" dirty="0">
                <a:latin typeface="游ゴシック" panose="020B0400000000000000" pitchFamily="50" charset="-128"/>
                <a:ea typeface="游ゴシック" panose="020B0400000000000000" pitchFamily="50" charset="-128"/>
              </a:rPr>
              <a:t>「おも</a:t>
            </a:r>
            <a:r>
              <a:rPr lang="ja-JP" altLang="en-US" sz="4800" b="1" dirty="0" err="1">
                <a:latin typeface="游ゴシック" panose="020B0400000000000000" pitchFamily="50" charset="-128"/>
                <a:ea typeface="游ゴシック" panose="020B0400000000000000" pitchFamily="50" charset="-128"/>
              </a:rPr>
              <a:t>ふがご</a:t>
            </a:r>
            <a:r>
              <a:rPr lang="ja-JP" altLang="en-US" sz="4800" b="1" dirty="0">
                <a:latin typeface="游ゴシック" panose="020B0400000000000000" pitchFamily="50" charset="-128"/>
                <a:ea typeface="游ゴシック" panose="020B0400000000000000" pitchFamily="50" charset="-128"/>
              </a:rPr>
              <a:t>とくたすけとぐること、きはめてありがたし 」</a:t>
            </a:r>
            <a:endParaRPr lang="en-US" altLang="ja-JP" sz="4800" b="1"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610176" y="5274205"/>
            <a:ext cx="8372313" cy="830997"/>
          </a:xfrm>
          <a:prstGeom prst="rect">
            <a:avLst/>
          </a:prstGeom>
          <a:noFill/>
        </p:spPr>
        <p:txBody>
          <a:bodyPr wrap="square" rtlCol="0">
            <a:spAutoFit/>
          </a:bodyPr>
          <a:lstStyle/>
          <a:p>
            <a:pPr hangingPunct="0"/>
            <a:r>
              <a:rPr lang="ja-JP" altLang="en-US" sz="4800" b="1" dirty="0">
                <a:latin typeface="游ゴシック" panose="020B0400000000000000" pitchFamily="50" charset="-128"/>
                <a:ea typeface="游ゴシック" panose="020B0400000000000000" pitchFamily="50" charset="-128"/>
              </a:rPr>
              <a:t>内省の言葉として語られる。</a:t>
            </a:r>
            <a:endParaRPr lang="en-US" altLang="ja-JP" sz="4800" b="1" dirty="0">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251521" y="3412548"/>
            <a:ext cx="8730969" cy="1569660"/>
          </a:xfrm>
          <a:prstGeom prst="rect">
            <a:avLst/>
          </a:prstGeom>
          <a:solidFill>
            <a:schemeClr val="accent1">
              <a:lumMod val="40000"/>
              <a:lumOff val="60000"/>
            </a:schemeClr>
          </a:solidFill>
        </p:spPr>
        <p:txBody>
          <a:bodyPr wrap="square">
            <a:spAutoFit/>
          </a:bodyPr>
          <a:lstStyle/>
          <a:p>
            <a:pPr hangingPunct="0"/>
            <a:r>
              <a:rPr lang="ja-JP" altLang="en-US" sz="4800" b="1" dirty="0">
                <a:latin typeface="游ゴシック" panose="020B0400000000000000" pitchFamily="50" charset="-128"/>
                <a:ea typeface="游ゴシック" panose="020B0400000000000000" pitchFamily="50" charset="-128"/>
              </a:rPr>
              <a:t>「</a:t>
            </a:r>
            <a:r>
              <a:rPr lang="ja-JP" altLang="en-US" sz="4800" b="1" dirty="0">
                <a:ea typeface="游ゴシック" panose="020B0400000000000000" pitchFamily="50" charset="-128"/>
              </a:rPr>
              <a:t>存知のごとくたすけがたければ、この慈悲始終なし</a:t>
            </a:r>
            <a:r>
              <a:rPr lang="ja-JP" altLang="en-US" sz="4800" b="1" dirty="0">
                <a:latin typeface="游ゴシック" panose="020B0400000000000000" pitchFamily="50" charset="-128"/>
                <a:ea typeface="游ゴシック" panose="020B0400000000000000" pitchFamily="50" charset="-128"/>
              </a:rPr>
              <a:t>」</a:t>
            </a:r>
            <a:endParaRPr lang="ja-JP" altLang="ja-JP" sz="48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840904830"/>
      </p:ext>
    </p:extLst>
  </p:cSld>
  <p:clrMapOvr>
    <a:masterClrMapping/>
  </p:clrMapOvr>
  <mc:AlternateContent xmlns:mc="http://schemas.openxmlformats.org/markup-compatibility/2006" xmlns:p14="http://schemas.microsoft.com/office/powerpoint/2010/main">
    <mc:Choice Requires="p14">
      <p:transition spd="slow" p14:dur="2000" advTm="44734"/>
    </mc:Choice>
    <mc:Fallback xmlns="">
      <p:transition spd="slow" advTm="447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327122" y="53625"/>
            <a:ext cx="824841" cy="6426111"/>
          </a:xfrm>
          <a:prstGeom prst="rect">
            <a:avLst/>
          </a:prstGeom>
          <a:solidFill>
            <a:schemeClr val="accent1">
              <a:lumMod val="20000"/>
              <a:lumOff val="80000"/>
            </a:schemeClr>
          </a:solidFill>
        </p:spPr>
        <p:txBody>
          <a:bodyPr vert="eaVert" wrap="square" rtlCol="0">
            <a:spAutoFit/>
          </a:bodyPr>
          <a:lstStyle/>
          <a:p>
            <a:pPr algn="ctr">
              <a:lnSpc>
                <a:spcPct val="130000"/>
              </a:lnSpc>
            </a:pPr>
            <a:r>
              <a:rPr lang="ja-JP" altLang="en-US" sz="3200" b="1" dirty="0">
                <a:ea typeface="游ゴシック" panose="020B0400000000000000" pitchFamily="50" charset="-128"/>
              </a:rPr>
              <a:t>慈悲に聖道・浄土のかはり</a:t>
            </a:r>
            <a:r>
              <a:rPr lang="ja-JP" altLang="en-US" sz="3200" b="1" dirty="0" err="1">
                <a:ea typeface="游ゴシック" panose="020B0400000000000000" pitchFamily="50" charset="-128"/>
              </a:rPr>
              <a:t>め</a:t>
            </a:r>
            <a:r>
              <a:rPr lang="ja-JP" altLang="en-US" sz="3200" b="1" dirty="0">
                <a:ea typeface="游ゴシック" panose="020B0400000000000000" pitchFamily="50" charset="-128"/>
              </a:rPr>
              <a:t>あり。</a:t>
            </a:r>
            <a:endParaRPr lang="en-US" altLang="ja-JP" sz="3200" b="1" dirty="0">
              <a:ea typeface="游ゴシック" panose="020B0400000000000000" pitchFamily="50" charset="-128"/>
            </a:endParaRPr>
          </a:p>
        </p:txBody>
      </p:sp>
      <p:sp>
        <p:nvSpPr>
          <p:cNvPr id="3" name="テキスト ボックス 2"/>
          <p:cNvSpPr txBox="1"/>
          <p:nvPr/>
        </p:nvSpPr>
        <p:spPr>
          <a:xfrm>
            <a:off x="2350878" y="813208"/>
            <a:ext cx="4442242" cy="1107996"/>
          </a:xfrm>
          <a:prstGeom prst="rect">
            <a:avLst/>
          </a:prstGeom>
          <a:noFill/>
        </p:spPr>
        <p:txBody>
          <a:bodyPr wrap="none" rtlCol="0">
            <a:spAutoFit/>
          </a:bodyPr>
          <a:lstStyle/>
          <a:p>
            <a:r>
              <a:rPr lang="ja-JP" altLang="en-US" sz="6600" b="1" dirty="0">
                <a:ea typeface="游ゴシック" panose="020B0400000000000000" pitchFamily="50" charset="-128"/>
              </a:rPr>
              <a:t>聖道の慈悲</a:t>
            </a:r>
            <a:endParaRPr kumimoji="1" lang="ja-JP" altLang="en-US" sz="6600" b="1" dirty="0">
              <a:ea typeface="游ゴシック" panose="020B0400000000000000" pitchFamily="50" charset="-128"/>
            </a:endParaRPr>
          </a:p>
        </p:txBody>
      </p:sp>
      <p:sp>
        <p:nvSpPr>
          <p:cNvPr id="5" name="下矢印 4"/>
          <p:cNvSpPr/>
          <p:nvPr/>
        </p:nvSpPr>
        <p:spPr>
          <a:xfrm>
            <a:off x="3739407" y="2483895"/>
            <a:ext cx="1665185" cy="18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 name="テキスト ボックス 5"/>
          <p:cNvSpPr txBox="1"/>
          <p:nvPr/>
        </p:nvSpPr>
        <p:spPr>
          <a:xfrm>
            <a:off x="926243" y="4714840"/>
            <a:ext cx="7366119" cy="1323439"/>
          </a:xfrm>
          <a:prstGeom prst="rect">
            <a:avLst/>
          </a:prstGeom>
          <a:noFill/>
        </p:spPr>
        <p:txBody>
          <a:bodyPr wrap="none" rtlCol="0">
            <a:spAutoFit/>
          </a:bodyPr>
          <a:lstStyle/>
          <a:p>
            <a:r>
              <a:rPr kumimoji="1" lang="ja-JP" altLang="en-US" sz="8000" b="1" dirty="0">
                <a:solidFill>
                  <a:srgbClr val="FF0000"/>
                </a:solidFill>
                <a:ea typeface="游ゴシック" panose="020B0400000000000000" pitchFamily="50" charset="-128"/>
              </a:rPr>
              <a:t>徹底しない慈悲</a:t>
            </a:r>
          </a:p>
        </p:txBody>
      </p:sp>
    </p:spTree>
    <p:custDataLst>
      <p:tags r:id="rId1"/>
    </p:custDataLst>
    <p:extLst>
      <p:ext uri="{BB962C8B-B14F-4D97-AF65-F5344CB8AC3E}">
        <p14:creationId xmlns:p14="http://schemas.microsoft.com/office/powerpoint/2010/main" val="134568122"/>
      </p:ext>
    </p:extLst>
  </p:cSld>
  <p:clrMapOvr>
    <a:masterClrMapping/>
  </p:clrMapOvr>
  <mc:AlternateContent xmlns:mc="http://schemas.openxmlformats.org/markup-compatibility/2006" xmlns:p14="http://schemas.microsoft.com/office/powerpoint/2010/main">
    <mc:Choice Requires="p14">
      <p:transition spd="slow" p14:dur="2000" advTm="13262"/>
    </mc:Choice>
    <mc:Fallback xmlns="">
      <p:transition spd="slow" advTm="132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89441" y="2541722"/>
            <a:ext cx="8311812" cy="3785652"/>
          </a:xfrm>
          <a:prstGeom prst="rect">
            <a:avLst/>
          </a:prstGeom>
        </p:spPr>
        <p:txBody>
          <a:bodyPr vert="horz" wrap="square">
            <a:spAutoFit/>
          </a:bodyPr>
          <a:lstStyle/>
          <a:p>
            <a:pPr hangingPunct="0"/>
            <a:r>
              <a:rPr lang="ja-JP" altLang="ja-JP" sz="4800" b="1" dirty="0">
                <a:latin typeface="游ゴシック" panose="020B0400000000000000" pitchFamily="50" charset="-128"/>
                <a:ea typeface="游ゴシック" panose="020B0400000000000000" pitchFamily="50" charset="-128"/>
              </a:rPr>
              <a:t>人間</a:t>
            </a:r>
            <a:r>
              <a:rPr lang="ja-JP" altLang="en-US" sz="4800" b="1" dirty="0">
                <a:latin typeface="游ゴシック" panose="020B0400000000000000" pitchFamily="50" charset="-128"/>
                <a:ea typeface="游ゴシック" panose="020B0400000000000000" pitchFamily="50" charset="-128"/>
              </a:rPr>
              <a:t>の慈悲では解決できないようなこと</a:t>
            </a:r>
            <a:r>
              <a:rPr lang="ja-JP" altLang="ja-JP" sz="4800" b="1" dirty="0">
                <a:latin typeface="游ゴシック" panose="020B0400000000000000" pitchFamily="50" charset="-128"/>
                <a:ea typeface="游ゴシック" panose="020B0400000000000000" pitchFamily="50" charset="-128"/>
              </a:rPr>
              <a:t>がある</a:t>
            </a:r>
            <a:r>
              <a:rPr lang="ja-JP" altLang="en-US" sz="4800" b="1" dirty="0">
                <a:latin typeface="游ゴシック" panose="020B0400000000000000" pitchFamily="50" charset="-128"/>
                <a:ea typeface="游ゴシック" panose="020B0400000000000000" pitchFamily="50" charset="-128"/>
              </a:rPr>
              <a:t>。</a:t>
            </a:r>
            <a:endParaRPr lang="en-US" altLang="ja-JP" sz="4800" b="1" dirty="0">
              <a:latin typeface="游ゴシック" panose="020B0400000000000000" pitchFamily="50" charset="-128"/>
              <a:ea typeface="游ゴシック" panose="020B0400000000000000" pitchFamily="50" charset="-128"/>
            </a:endParaRPr>
          </a:p>
          <a:p>
            <a:pPr hangingPunct="0"/>
            <a:r>
              <a:rPr lang="ja-JP" altLang="en-US" sz="4800" b="1" dirty="0">
                <a:latin typeface="游ゴシック" panose="020B0400000000000000" pitchFamily="50" charset="-128"/>
                <a:ea typeface="游ゴシック" panose="020B0400000000000000" pitchFamily="50" charset="-128"/>
              </a:rPr>
              <a:t>親鸞聖人は</a:t>
            </a:r>
            <a:r>
              <a:rPr lang="ja-JP" altLang="ja-JP" sz="4800" b="1" dirty="0">
                <a:latin typeface="游ゴシック" panose="020B0400000000000000" pitchFamily="50" charset="-128"/>
                <a:ea typeface="游ゴシック" panose="020B0400000000000000" pitchFamily="50" charset="-128"/>
              </a:rPr>
              <a:t>大いなる</a:t>
            </a:r>
            <a:r>
              <a:rPr lang="ja-JP" altLang="en-US" sz="4800" b="1" dirty="0">
                <a:latin typeface="游ゴシック" panose="020B0400000000000000" pitchFamily="50" charset="-128"/>
                <a:ea typeface="游ゴシック" panose="020B0400000000000000" pitchFamily="50" charset="-128"/>
              </a:rPr>
              <a:t>阿弥陀仏</a:t>
            </a:r>
            <a:r>
              <a:rPr lang="ja-JP" altLang="ja-JP" sz="4800" b="1" dirty="0">
                <a:latin typeface="游ゴシック" panose="020B0400000000000000" pitchFamily="50" charset="-128"/>
                <a:ea typeface="游ゴシック" panose="020B0400000000000000" pitchFamily="50" charset="-128"/>
              </a:rPr>
              <a:t>に支えられる慈悲の世界を</a:t>
            </a:r>
            <a:r>
              <a:rPr lang="ja-JP" altLang="en-US" sz="4800" b="1" dirty="0">
                <a:latin typeface="游ゴシック" panose="020B0400000000000000" pitchFamily="50" charset="-128"/>
                <a:ea typeface="游ゴシック" panose="020B0400000000000000" pitchFamily="50" charset="-128"/>
              </a:rPr>
              <a:t>説かれた。</a:t>
            </a:r>
            <a:endParaRPr lang="ja-JP" altLang="ja-JP" sz="4800" b="1" dirty="0">
              <a:latin typeface="游ゴシック" panose="020B0400000000000000" pitchFamily="50" charset="-128"/>
              <a:ea typeface="游ゴシック" panose="020B0400000000000000" pitchFamily="50" charset="-128"/>
            </a:endParaRPr>
          </a:p>
        </p:txBody>
      </p:sp>
      <p:sp>
        <p:nvSpPr>
          <p:cNvPr id="2" name="下矢印 1"/>
          <p:cNvSpPr/>
          <p:nvPr/>
        </p:nvSpPr>
        <p:spPr>
          <a:xfrm>
            <a:off x="3761910" y="458670"/>
            <a:ext cx="1485165" cy="1620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1936684743"/>
      </p:ext>
    </p:extLst>
  </p:cSld>
  <p:clrMapOvr>
    <a:masterClrMapping/>
  </p:clrMapOvr>
  <mc:AlternateContent xmlns:mc="http://schemas.openxmlformats.org/markup-compatibility/2006" xmlns:p14="http://schemas.microsoft.com/office/powerpoint/2010/main">
    <mc:Choice Requires="p14">
      <p:transition spd="slow" p14:dur="2000" advTm="69256"/>
    </mc:Choice>
    <mc:Fallback xmlns="">
      <p:transition spd="slow" advTm="692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85551" y="1844824"/>
            <a:ext cx="8640961" cy="460851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☆聖道の慈悲は徹底しない慈悲で</a:t>
            </a:r>
            <a:r>
              <a:rPr lang="ja-JP" altLang="en-US" sz="4000" b="1" dirty="0" err="1">
                <a:solidFill>
                  <a:schemeClr val="tx1"/>
                </a:solidFill>
                <a:latin typeface="游ゴシック" panose="020B0400000000000000" pitchFamily="50" charset="-128"/>
                <a:ea typeface="游ゴシック" panose="020B0400000000000000" pitchFamily="50" charset="-128"/>
              </a:rPr>
              <a:t>あ</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り、浄土の慈悲は徹底した、完全</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な慈悲である。</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☆決して人間の努力を否定する条で</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はなく、人間の無力さへの悲しみ</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を通して仏の慈悲に包まれている</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ことへの喜びが表されている。</a:t>
            </a: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第四条のまとめ</a:t>
            </a:r>
          </a:p>
        </p:txBody>
      </p:sp>
    </p:spTree>
    <p:custDataLst>
      <p:tags r:id="rId1"/>
    </p:custDataLst>
    <p:extLst>
      <p:ext uri="{BB962C8B-B14F-4D97-AF65-F5344CB8AC3E}">
        <p14:creationId xmlns:p14="http://schemas.microsoft.com/office/powerpoint/2010/main" val="3312629269"/>
      </p:ext>
    </p:extLst>
  </p:cSld>
  <p:clrMapOvr>
    <a:masterClrMapping/>
  </p:clrMapOvr>
  <mc:AlternateContent xmlns:mc="http://schemas.openxmlformats.org/markup-compatibility/2006" xmlns:p14="http://schemas.microsoft.com/office/powerpoint/2010/main">
    <mc:Choice Requires="p14">
      <p:transition spd="slow" p14:dur="2000" advTm="57966"/>
    </mc:Choice>
    <mc:Fallback xmlns="">
      <p:transition spd="slow" advTm="579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6858000"/>
          </a:xfrm>
          <a:prstGeom prst="rect">
            <a:avLst/>
          </a:prstGeom>
          <a:solidFill>
            <a:srgbClr val="E6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41300">
                    <a:prstClr val="white"/>
                  </a:glow>
                </a:effectLst>
                <a:uLnTx/>
                <a:uFillTx/>
                <a:latin typeface="Calibri"/>
                <a:ea typeface="游ゴシック" panose="020B0400000000000000" pitchFamily="50" charset="-128"/>
                <a:cs typeface="+mn-cs"/>
              </a:rPr>
              <a:t>　　　  </a:t>
            </a:r>
            <a:r>
              <a:rPr kumimoji="1" lang="ja-JP" altLang="en-US" sz="6000" b="1" i="0" u="sng" strike="noStrike" kern="1200" cap="none" spc="0" normalizeH="0" baseline="0" noProof="0" dirty="0">
                <a:ln>
                  <a:noFill/>
                </a:ln>
                <a:solidFill>
                  <a:srgbClr val="FF0000"/>
                </a:solidFill>
                <a:effectLst>
                  <a:glow rad="241300">
                    <a:prstClr val="white"/>
                  </a:glow>
                </a:effectLst>
                <a:uLnTx/>
                <a:uFillTx/>
                <a:latin typeface="Calibri"/>
                <a:ea typeface="游ゴシック" panose="020B0400000000000000" pitchFamily="50" charset="-128"/>
                <a:cs typeface="+mn-cs"/>
              </a:rPr>
              <a:t>ご案内とお願い</a:t>
            </a:r>
            <a:endParaRPr kumimoji="1" lang="en-US" altLang="ja-JP" sz="4000" b="1" i="0" u="sng" strike="noStrike" kern="1200" cap="none" spc="0" normalizeH="0" baseline="0" noProof="0" dirty="0">
              <a:ln>
                <a:noFill/>
              </a:ln>
              <a:solidFill>
                <a:srgbClr val="FF0000"/>
              </a:solidFill>
              <a:effectLst>
                <a:glow rad="241300">
                  <a:prstClr val="white"/>
                </a:glo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glow rad="241300">
                  <a:prstClr val="white"/>
                </a:glo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41300">
                    <a:prstClr val="white"/>
                  </a:glow>
                </a:effectLst>
                <a:uLnTx/>
                <a:uFillTx/>
                <a:latin typeface="Calibri"/>
                <a:ea typeface="游ゴシック" panose="020B0400000000000000" pitchFamily="50" charset="-128"/>
                <a:cs typeface="+mn-cs"/>
              </a:rPr>
              <a:t>　本動画に使用した教材は、「浄土真宗本願寺派総合研究所」のホームページ</a:t>
            </a:r>
            <a:r>
              <a:rPr kumimoji="1" lang="ja-JP" altLang="en-US" sz="3200" b="1" i="0" u="none" strike="noStrike" kern="1200" cap="none" spc="0" normalizeH="0" baseline="0" noProof="0" dirty="0">
                <a:ln>
                  <a:noFill/>
                </a:ln>
                <a:solidFill>
                  <a:prstClr val="black"/>
                </a:solidFill>
                <a:effectLst>
                  <a:glow rad="241300">
                    <a:prstClr val="white"/>
                  </a:glow>
                </a:effectLst>
                <a:uLnTx/>
                <a:uFillTx/>
                <a:latin typeface="Calibri"/>
                <a:ea typeface="游ゴシック" panose="020B0400000000000000" pitchFamily="50" charset="-128"/>
                <a:cs typeface="+mn-cs"/>
              </a:rPr>
              <a:t>（</a:t>
            </a:r>
            <a:r>
              <a:rPr kumimoji="1" lang="en-US" altLang="ja-JP" sz="3200" b="1" i="0" u="none" strike="noStrike" kern="1200" cap="none" spc="0" normalizeH="0" baseline="0" noProof="0" dirty="0">
                <a:ln>
                  <a:noFill/>
                </a:ln>
                <a:solidFill>
                  <a:prstClr val="black"/>
                </a:solidFill>
                <a:effectLst>
                  <a:glow rad="241300">
                    <a:prstClr val="white"/>
                  </a:glow>
                </a:effectLst>
                <a:uLnTx/>
                <a:uFillTx/>
                <a:latin typeface="Calibri"/>
                <a:ea typeface="游ゴシック" panose="020B0400000000000000" pitchFamily="50" charset="-128"/>
                <a:cs typeface="+mn-cs"/>
              </a:rPr>
              <a:t>http://j-soken.jp/</a:t>
            </a:r>
            <a:r>
              <a:rPr kumimoji="1" lang="ja-JP" altLang="en-US" sz="3200" b="1" i="0" u="none" strike="noStrike" kern="1200" cap="none" spc="0" normalizeH="0" baseline="0" noProof="0" dirty="0">
                <a:ln>
                  <a:noFill/>
                </a:ln>
                <a:solidFill>
                  <a:prstClr val="black"/>
                </a:solidFill>
                <a:effectLst>
                  <a:glow rad="241300">
                    <a:prstClr val="white"/>
                  </a:glow>
                </a:effectLst>
                <a:uLnTx/>
                <a:uFillTx/>
                <a:latin typeface="Calibri"/>
                <a:ea typeface="游ゴシック" panose="020B0400000000000000" pitchFamily="50" charset="-128"/>
                <a:cs typeface="+mn-cs"/>
              </a:rPr>
              <a:t>）</a:t>
            </a:r>
            <a:r>
              <a:rPr kumimoji="1" lang="ja-JP" altLang="en-US" sz="4000" b="1" i="0" u="none" strike="noStrike" kern="1200" cap="none" spc="0" normalizeH="0" baseline="0" noProof="0" dirty="0">
                <a:ln>
                  <a:noFill/>
                </a:ln>
                <a:solidFill>
                  <a:prstClr val="black"/>
                </a:solidFill>
                <a:effectLst>
                  <a:glow rad="241300">
                    <a:prstClr val="white"/>
                  </a:glow>
                </a:effectLst>
                <a:uLnTx/>
                <a:uFillTx/>
                <a:latin typeface="Calibri"/>
                <a:ea typeface="游ゴシック" panose="020B0400000000000000" pitchFamily="50" charset="-128"/>
                <a:cs typeface="+mn-cs"/>
              </a:rPr>
              <a:t>からダウンロードしていただけます。ぜひご活用ください。</a:t>
            </a:r>
            <a:endParaRPr kumimoji="1" lang="en-US" altLang="ja-JP" sz="4000" b="1" i="0" u="none" strike="noStrike" kern="1200" cap="none" spc="0" normalizeH="0" baseline="0" noProof="0" dirty="0">
              <a:ln>
                <a:noFill/>
              </a:ln>
              <a:solidFill>
                <a:prstClr val="black"/>
              </a:solidFill>
              <a:effectLst>
                <a:glow rad="241300">
                  <a:prstClr val="white"/>
                </a:glo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glow rad="241300">
                  <a:prstClr val="white"/>
                </a:glo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41300">
                    <a:prstClr val="white"/>
                  </a:glow>
                </a:effectLst>
                <a:uLnTx/>
                <a:uFillTx/>
                <a:latin typeface="Calibri"/>
                <a:ea typeface="游ゴシック" panose="020B0400000000000000" pitchFamily="50" charset="-128"/>
                <a:cs typeface="+mn-cs"/>
              </a:rPr>
              <a:t>　本動画は、皆様方が各種講座や研修会を開かれる際に参考としていただくために制作いたしました。本動画をそのまま上映することはご遠慮ください。</a:t>
            </a:r>
            <a:endParaRPr kumimoji="1" lang="en-US" altLang="ja-JP" sz="4000" b="1" i="0" u="none" strike="noStrike" kern="1200" cap="none" spc="0" normalizeH="0" baseline="0" noProof="0" dirty="0">
              <a:ln>
                <a:noFill/>
              </a:ln>
              <a:solidFill>
                <a:prstClr val="black"/>
              </a:solidFill>
              <a:effectLst>
                <a:glow rad="241300">
                  <a:prstClr val="white"/>
                </a:glow>
              </a:effectLst>
              <a:uLnTx/>
              <a:uFillTx/>
              <a:latin typeface="Calibri"/>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2673905498"/>
      </p:ext>
    </p:extLst>
  </p:cSld>
  <p:clrMapOvr>
    <a:masterClrMapping/>
  </p:clrMapOvr>
  <mc:AlternateContent xmlns:mc="http://schemas.openxmlformats.org/markup-compatibility/2006" xmlns:p14="http://schemas.microsoft.com/office/powerpoint/2010/main">
    <mc:Choice Requires="p14">
      <p:transition spd="med" p14:dur="700" advTm="35775">
        <p:fade/>
      </p:transition>
    </mc:Choice>
    <mc:Fallback xmlns="">
      <p:transition spd="med" advTm="3577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327122" y="53625"/>
            <a:ext cx="824841" cy="6426111"/>
          </a:xfrm>
          <a:prstGeom prst="rect">
            <a:avLst/>
          </a:prstGeom>
          <a:solidFill>
            <a:schemeClr val="accent1">
              <a:lumMod val="20000"/>
              <a:lumOff val="80000"/>
            </a:schemeClr>
          </a:solidFill>
        </p:spPr>
        <p:txBody>
          <a:bodyPr vert="eaVert" wrap="square" rtlCol="0">
            <a:spAutoFit/>
          </a:bodyPr>
          <a:lstStyle/>
          <a:p>
            <a:pPr algn="ctr">
              <a:lnSpc>
                <a:spcPct val="130000"/>
              </a:lnSpc>
            </a:pPr>
            <a:r>
              <a:rPr lang="ja-JP" altLang="en-US" sz="3200" b="1" dirty="0">
                <a:ea typeface="游ゴシック" panose="020B0400000000000000" pitchFamily="50" charset="-128"/>
              </a:rPr>
              <a:t>慈悲に聖道・浄土のかはり</a:t>
            </a:r>
            <a:r>
              <a:rPr lang="ja-JP" altLang="en-US" sz="3200" b="1" dirty="0" err="1">
                <a:ea typeface="游ゴシック" panose="020B0400000000000000" pitchFamily="50" charset="-128"/>
              </a:rPr>
              <a:t>め</a:t>
            </a:r>
            <a:r>
              <a:rPr lang="ja-JP" altLang="en-US" sz="3200" b="1" dirty="0">
                <a:ea typeface="游ゴシック" panose="020B0400000000000000" pitchFamily="50" charset="-128"/>
              </a:rPr>
              <a:t>あり。</a:t>
            </a:r>
            <a:endParaRPr lang="en-US" altLang="ja-JP" sz="3200" b="1" dirty="0">
              <a:ea typeface="游ゴシック" panose="020B0400000000000000" pitchFamily="50" charset="-128"/>
            </a:endParaRPr>
          </a:p>
        </p:txBody>
      </p:sp>
      <p:sp>
        <p:nvSpPr>
          <p:cNvPr id="3" name="テキスト ボックス 2"/>
          <p:cNvSpPr txBox="1"/>
          <p:nvPr/>
        </p:nvSpPr>
        <p:spPr>
          <a:xfrm>
            <a:off x="2350878" y="813208"/>
            <a:ext cx="4442242" cy="1107996"/>
          </a:xfrm>
          <a:prstGeom prst="rect">
            <a:avLst/>
          </a:prstGeom>
          <a:noFill/>
        </p:spPr>
        <p:txBody>
          <a:bodyPr wrap="none" rtlCol="0">
            <a:spAutoFit/>
          </a:bodyPr>
          <a:lstStyle/>
          <a:p>
            <a:r>
              <a:rPr lang="ja-JP" altLang="en-US" sz="6600" b="1" dirty="0">
                <a:ea typeface="游ゴシック" panose="020B0400000000000000" pitchFamily="50" charset="-128"/>
              </a:rPr>
              <a:t>浄土の慈悲</a:t>
            </a:r>
            <a:endParaRPr kumimoji="1" lang="ja-JP" altLang="en-US" sz="6600" b="1" dirty="0">
              <a:ea typeface="游ゴシック" panose="020B0400000000000000" pitchFamily="50" charset="-128"/>
            </a:endParaRPr>
          </a:p>
        </p:txBody>
      </p:sp>
      <p:sp>
        <p:nvSpPr>
          <p:cNvPr id="5" name="下矢印 4"/>
          <p:cNvSpPr/>
          <p:nvPr/>
        </p:nvSpPr>
        <p:spPr>
          <a:xfrm>
            <a:off x="3739407" y="2483895"/>
            <a:ext cx="1665185" cy="18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 name="テキスト ボックス 5"/>
          <p:cNvSpPr txBox="1"/>
          <p:nvPr/>
        </p:nvSpPr>
        <p:spPr>
          <a:xfrm>
            <a:off x="1504492" y="4714840"/>
            <a:ext cx="6340197" cy="1323439"/>
          </a:xfrm>
          <a:prstGeom prst="rect">
            <a:avLst/>
          </a:prstGeom>
          <a:noFill/>
        </p:spPr>
        <p:txBody>
          <a:bodyPr wrap="none" rtlCol="0">
            <a:spAutoFit/>
          </a:bodyPr>
          <a:lstStyle/>
          <a:p>
            <a:r>
              <a:rPr kumimoji="1" lang="ja-JP" altLang="en-US" sz="8000" b="1" dirty="0">
                <a:solidFill>
                  <a:srgbClr val="FF0000"/>
                </a:solidFill>
                <a:ea typeface="游ゴシック" panose="020B0400000000000000" pitchFamily="50" charset="-128"/>
              </a:rPr>
              <a:t>徹底した慈悲</a:t>
            </a:r>
          </a:p>
        </p:txBody>
      </p:sp>
    </p:spTree>
    <p:custDataLst>
      <p:tags r:id="rId1"/>
    </p:custDataLst>
    <p:extLst>
      <p:ext uri="{BB962C8B-B14F-4D97-AF65-F5344CB8AC3E}">
        <p14:creationId xmlns:p14="http://schemas.microsoft.com/office/powerpoint/2010/main" val="3134954347"/>
      </p:ext>
    </p:extLst>
  </p:cSld>
  <p:clrMapOvr>
    <a:masterClrMapping/>
  </p:clrMapOvr>
  <mc:AlternateContent xmlns:mc="http://schemas.openxmlformats.org/markup-compatibility/2006" xmlns:p14="http://schemas.microsoft.com/office/powerpoint/2010/main">
    <mc:Choice Requires="p14">
      <p:transition spd="slow" p14:dur="2000" advTm="20182"/>
    </mc:Choice>
    <mc:Fallback xmlns="">
      <p:transition spd="slow" advTm="201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1528" y="273530"/>
            <a:ext cx="4050451" cy="1015663"/>
          </a:xfrm>
          <a:prstGeom prst="rect">
            <a:avLst/>
          </a:prstGeom>
          <a:noFill/>
        </p:spPr>
        <p:txBody>
          <a:bodyPr wrap="square" rtlCol="0">
            <a:spAutoFit/>
          </a:bodyPr>
          <a:lstStyle/>
          <a:p>
            <a:r>
              <a:rPr kumimoji="1" lang="ja-JP" altLang="en-US" sz="6000" b="1" dirty="0">
                <a:ea typeface="游ゴシック" panose="020B0400000000000000" pitchFamily="50" charset="-128"/>
              </a:rPr>
              <a:t>慈悲とは？</a:t>
            </a:r>
          </a:p>
        </p:txBody>
      </p:sp>
      <p:sp>
        <p:nvSpPr>
          <p:cNvPr id="6" name="テキスト ボックス 5"/>
          <p:cNvSpPr txBox="1"/>
          <p:nvPr/>
        </p:nvSpPr>
        <p:spPr>
          <a:xfrm>
            <a:off x="919135" y="1300696"/>
            <a:ext cx="7200800" cy="3416320"/>
          </a:xfrm>
          <a:prstGeom prst="rect">
            <a:avLst/>
          </a:prstGeom>
          <a:noFill/>
        </p:spPr>
        <p:txBody>
          <a:bodyPr wrap="square" rtlCol="0">
            <a:spAutoFit/>
          </a:bodyPr>
          <a:lstStyle/>
          <a:p>
            <a:r>
              <a:rPr lang="ja-JP" altLang="en-US" sz="5400" b="1" dirty="0">
                <a:ea typeface="游ゴシック" panose="020B0400000000000000" pitchFamily="50" charset="-128"/>
              </a:rPr>
              <a:t>生きとし生けるものをあわれみ、慈しむこと。</a:t>
            </a:r>
            <a:endParaRPr lang="en-US" altLang="ja-JP" sz="5400" b="1" dirty="0">
              <a:ea typeface="游ゴシック" panose="020B0400000000000000" pitchFamily="50" charset="-128"/>
            </a:endParaRPr>
          </a:p>
          <a:p>
            <a:r>
              <a:rPr lang="ja-JP" altLang="en-US" sz="5400" b="1" dirty="0">
                <a:ea typeface="游ゴシック" panose="020B0400000000000000" pitchFamily="50" charset="-128"/>
              </a:rPr>
              <a:t>苦を除き、楽を与えること。</a:t>
            </a:r>
            <a:r>
              <a:rPr lang="ja-JP" altLang="en-US" sz="4800" b="1" dirty="0">
                <a:ea typeface="游ゴシック" panose="020B0400000000000000" pitchFamily="50" charset="-128"/>
              </a:rPr>
              <a:t> </a:t>
            </a:r>
            <a:endParaRPr kumimoji="1" lang="ja-JP" altLang="en-US" sz="4800" b="1" dirty="0">
              <a:ea typeface="游ゴシック" panose="020B0400000000000000" pitchFamily="50" charset="-128"/>
            </a:endParaRPr>
          </a:p>
        </p:txBody>
      </p:sp>
      <p:sp>
        <p:nvSpPr>
          <p:cNvPr id="7" name="テキスト ボックス 6"/>
          <p:cNvSpPr txBox="1"/>
          <p:nvPr/>
        </p:nvSpPr>
        <p:spPr>
          <a:xfrm>
            <a:off x="919135" y="5059482"/>
            <a:ext cx="8018350" cy="923330"/>
          </a:xfrm>
          <a:prstGeom prst="rect">
            <a:avLst/>
          </a:prstGeom>
          <a:noFill/>
        </p:spPr>
        <p:txBody>
          <a:bodyPr wrap="square" rtlCol="0">
            <a:spAutoFit/>
          </a:bodyPr>
          <a:lstStyle/>
          <a:p>
            <a:r>
              <a:rPr kumimoji="1" lang="ja-JP" altLang="en-US" sz="5400" b="1" dirty="0">
                <a:ea typeface="游ゴシック" panose="020B0400000000000000" pitchFamily="50" charset="-128"/>
              </a:rPr>
              <a:t>・仏教の特色</a:t>
            </a:r>
            <a:r>
              <a:rPr lang="ja-JP" altLang="en-US" sz="5400" b="1" dirty="0">
                <a:ea typeface="游ゴシック" panose="020B0400000000000000" pitchFamily="50" charset="-128"/>
              </a:rPr>
              <a:t>を表す言葉</a:t>
            </a:r>
            <a:endParaRPr kumimoji="1" lang="en-US" altLang="ja-JP" sz="5400"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1304333331"/>
      </p:ext>
    </p:extLst>
  </p:cSld>
  <p:clrMapOvr>
    <a:masterClrMapping/>
  </p:clrMapOvr>
  <mc:AlternateContent xmlns:mc="http://schemas.openxmlformats.org/markup-compatibility/2006" xmlns:p14="http://schemas.microsoft.com/office/powerpoint/2010/main">
    <mc:Choice Requires="p14">
      <p:transition spd="slow" p14:dur="2000" advTm="21667"/>
    </mc:Choice>
    <mc:Fallback xmlns="">
      <p:transition spd="slow" advTm="216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98395" y="1157042"/>
            <a:ext cx="7658310" cy="5078313"/>
          </a:xfrm>
          <a:prstGeom prst="rect">
            <a:avLst/>
          </a:prstGeom>
          <a:noFill/>
        </p:spPr>
        <p:txBody>
          <a:bodyPr wrap="square" rtlCol="0">
            <a:spAutoFit/>
          </a:bodyPr>
          <a:lstStyle/>
          <a:p>
            <a:pPr hangingPunct="0"/>
            <a:r>
              <a:rPr lang="ja-JP" altLang="en-US" sz="5400" b="1" dirty="0">
                <a:ea typeface="游ゴシック" panose="020B0400000000000000" pitchFamily="50" charset="-128"/>
              </a:rPr>
              <a:t>あらゆるもの</a:t>
            </a:r>
            <a:r>
              <a:rPr lang="ja-JP" altLang="ja-JP" sz="5400" b="1" dirty="0">
                <a:ea typeface="游ゴシック" panose="020B0400000000000000" pitchFamily="50" charset="-128"/>
              </a:rPr>
              <a:t>の苦悩</a:t>
            </a:r>
            <a:r>
              <a:rPr lang="ja-JP" altLang="en-US" sz="5400" b="1" dirty="0">
                <a:ea typeface="游ゴシック" panose="020B0400000000000000" pitchFamily="50" charset="-128"/>
              </a:rPr>
              <a:t>に</a:t>
            </a:r>
            <a:r>
              <a:rPr lang="ja-JP" altLang="ja-JP" sz="5400" b="1" dirty="0">
                <a:ea typeface="游ゴシック" panose="020B0400000000000000" pitchFamily="50" charset="-128"/>
              </a:rPr>
              <a:t>同感し、痛みを共感しながら、</a:t>
            </a:r>
            <a:r>
              <a:rPr lang="ja-JP" altLang="en-US" sz="5400" b="1" dirty="0">
                <a:ea typeface="游ゴシック" panose="020B0400000000000000" pitchFamily="50" charset="-128"/>
              </a:rPr>
              <a:t>その苦悩を</a:t>
            </a:r>
            <a:r>
              <a:rPr lang="ja-JP" altLang="ja-JP" sz="5400" b="1" dirty="0">
                <a:ea typeface="游ゴシック" panose="020B0400000000000000" pitchFamily="50" charset="-128"/>
              </a:rPr>
              <a:t>わが事として</a:t>
            </a:r>
            <a:r>
              <a:rPr lang="ja-JP" altLang="en-US" sz="5400" b="1" dirty="0">
                <a:ea typeface="游ゴシック" panose="020B0400000000000000" pitchFamily="50" charset="-128"/>
              </a:rPr>
              <a:t>受けとめ、苦悩を取り除こうとすること</a:t>
            </a:r>
            <a:r>
              <a:rPr lang="ja-JP" altLang="ja-JP" sz="5400" b="1" dirty="0">
                <a:ea typeface="游ゴシック" panose="020B0400000000000000" pitchFamily="50" charset="-128"/>
              </a:rPr>
              <a:t>をいう。</a:t>
            </a:r>
          </a:p>
        </p:txBody>
      </p:sp>
      <p:sp>
        <p:nvSpPr>
          <p:cNvPr id="4" name="テキスト ボックス 3">
            <a:extLst>
              <a:ext uri="{FF2B5EF4-FFF2-40B4-BE49-F238E27FC236}">
                <a16:creationId xmlns:a16="http://schemas.microsoft.com/office/drawing/2014/main" xmlns="" id="{325512FB-D5AB-4C12-8D48-2846B00F88A3}"/>
              </a:ext>
            </a:extLst>
          </p:cNvPr>
          <p:cNvSpPr txBox="1"/>
          <p:nvPr/>
        </p:nvSpPr>
        <p:spPr>
          <a:xfrm>
            <a:off x="341528" y="273530"/>
            <a:ext cx="4050451" cy="1015663"/>
          </a:xfrm>
          <a:prstGeom prst="rect">
            <a:avLst/>
          </a:prstGeom>
          <a:noFill/>
        </p:spPr>
        <p:txBody>
          <a:bodyPr wrap="square" rtlCol="0">
            <a:spAutoFit/>
          </a:bodyPr>
          <a:lstStyle/>
          <a:p>
            <a:r>
              <a:rPr kumimoji="1" lang="ja-JP" altLang="en-US" sz="6000" b="1" dirty="0">
                <a:ea typeface="游ゴシック" panose="020B0400000000000000" pitchFamily="50" charset="-128"/>
              </a:rPr>
              <a:t>慈悲とは？</a:t>
            </a:r>
          </a:p>
        </p:txBody>
      </p:sp>
    </p:spTree>
    <p:extLst>
      <p:ext uri="{BB962C8B-B14F-4D97-AF65-F5344CB8AC3E}">
        <p14:creationId xmlns:p14="http://schemas.microsoft.com/office/powerpoint/2010/main" val="2881047910"/>
      </p:ext>
    </p:extLst>
  </p:cSld>
  <p:clrMapOvr>
    <a:masterClrMapping/>
  </p:clrMapOvr>
  <mc:AlternateContent xmlns:mc="http://schemas.openxmlformats.org/markup-compatibility/2006" xmlns:p14="http://schemas.microsoft.com/office/powerpoint/2010/main">
    <mc:Choice Requires="p14">
      <p:transition spd="slow" p14:dur="2000" advTm="30419"/>
    </mc:Choice>
    <mc:Fallback xmlns="">
      <p:transition spd="slow" advTm="3041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6515" y="3609020"/>
            <a:ext cx="8640959" cy="2862322"/>
          </a:xfrm>
          <a:prstGeom prst="rect">
            <a:avLst/>
          </a:prstGeom>
        </p:spPr>
        <p:txBody>
          <a:bodyPr wrap="square">
            <a:spAutoFit/>
          </a:bodyPr>
          <a:lstStyle/>
          <a:p>
            <a:r>
              <a:rPr lang="ja-JP" altLang="en-US" sz="6000" b="1" dirty="0">
                <a:ea typeface="游ゴシック" panose="020B0400000000000000" pitchFamily="50" charset="-128"/>
              </a:rPr>
              <a:t>仏教においては、慈悲は智慧と一組で語られ、この二つの完成をめざす</a:t>
            </a:r>
            <a:r>
              <a:rPr lang="ja-JP" altLang="en-US" sz="4800" b="1" dirty="0">
                <a:ea typeface="游ゴシック" panose="020B0400000000000000" pitchFamily="50" charset="-128"/>
              </a:rPr>
              <a:t>。</a:t>
            </a:r>
          </a:p>
        </p:txBody>
      </p:sp>
      <p:sp>
        <p:nvSpPr>
          <p:cNvPr id="5" name="角丸四角形 4"/>
          <p:cNvSpPr/>
          <p:nvPr/>
        </p:nvSpPr>
        <p:spPr>
          <a:xfrm>
            <a:off x="4693849" y="1178750"/>
            <a:ext cx="2520280" cy="162018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6000" b="1" dirty="0">
                <a:ea typeface="游ゴシック" panose="020B0400000000000000" pitchFamily="50" charset="-128"/>
              </a:rPr>
              <a:t>智慧</a:t>
            </a:r>
          </a:p>
        </p:txBody>
      </p:sp>
      <p:sp>
        <p:nvSpPr>
          <p:cNvPr id="7" name="角丸四角形 6"/>
          <p:cNvSpPr/>
          <p:nvPr/>
        </p:nvSpPr>
        <p:spPr>
          <a:xfrm>
            <a:off x="1731722" y="1161526"/>
            <a:ext cx="2520280" cy="162018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6000" b="1" dirty="0">
                <a:ea typeface="游ゴシック" panose="020B0400000000000000" pitchFamily="50" charset="-128"/>
              </a:rPr>
              <a:t>慈悲</a:t>
            </a:r>
          </a:p>
        </p:txBody>
      </p:sp>
      <p:sp>
        <p:nvSpPr>
          <p:cNvPr id="8" name="直線コネクタ 3"/>
          <p:cNvSpPr/>
          <p:nvPr/>
        </p:nvSpPr>
        <p:spPr>
          <a:xfrm>
            <a:off x="3011521" y="531859"/>
            <a:ext cx="2879514" cy="2879514"/>
          </a:xfrm>
          <a:custGeom>
            <a:avLst/>
            <a:gdLst/>
            <a:ahLst/>
            <a:cxnLst/>
            <a:rect l="0" t="0" r="0" b="0"/>
            <a:pathLst>
              <a:path>
                <a:moveTo>
                  <a:pt x="289867" y="573354"/>
                </a:moveTo>
                <a:arcTo wR="1439757" hR="1439757" stAng="13019807" swAng="6360386"/>
              </a:path>
            </a:pathLst>
          </a:custGeom>
          <a:noFill/>
          <a:ln w="57150"/>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txBody>
          <a:bodyPr/>
          <a:lstStyle/>
          <a:p>
            <a:endParaRPr lang="ja-JP" altLang="en-US"/>
          </a:p>
        </p:txBody>
      </p:sp>
      <p:sp>
        <p:nvSpPr>
          <p:cNvPr id="9" name="直線コネクタ 3"/>
          <p:cNvSpPr/>
          <p:nvPr/>
        </p:nvSpPr>
        <p:spPr>
          <a:xfrm rot="10800000">
            <a:off x="3011521" y="575403"/>
            <a:ext cx="2879514" cy="2879514"/>
          </a:xfrm>
          <a:custGeom>
            <a:avLst/>
            <a:gdLst/>
            <a:ahLst/>
            <a:cxnLst/>
            <a:rect l="0" t="0" r="0" b="0"/>
            <a:pathLst>
              <a:path>
                <a:moveTo>
                  <a:pt x="289867" y="573354"/>
                </a:moveTo>
                <a:arcTo wR="1439757" hR="1439757" stAng="13019807" swAng="6360386"/>
              </a:path>
            </a:pathLst>
          </a:custGeom>
          <a:noFill/>
          <a:ln w="57150"/>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txBody>
          <a:bodyPr/>
          <a:lstStyle/>
          <a:p>
            <a:endParaRPr lang="ja-JP" altLang="en-US"/>
          </a:p>
        </p:txBody>
      </p:sp>
    </p:spTree>
    <p:custDataLst>
      <p:tags r:id="rId1"/>
    </p:custDataLst>
    <p:extLst>
      <p:ext uri="{BB962C8B-B14F-4D97-AF65-F5344CB8AC3E}">
        <p14:creationId xmlns:p14="http://schemas.microsoft.com/office/powerpoint/2010/main" val="2928679877"/>
      </p:ext>
    </p:extLst>
  </p:cSld>
  <p:clrMapOvr>
    <a:masterClrMapping/>
  </p:clrMapOvr>
  <mc:AlternateContent xmlns:mc="http://schemas.openxmlformats.org/markup-compatibility/2006" xmlns:p14="http://schemas.microsoft.com/office/powerpoint/2010/main">
    <mc:Choice Requires="p14">
      <p:transition spd="slow" p14:dur="2000" advTm="45846"/>
    </mc:Choice>
    <mc:Fallback xmlns="">
      <p:transition spd="slow" advTm="458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771" y="1178750"/>
            <a:ext cx="7259976" cy="5803790"/>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4945" y="222593"/>
            <a:ext cx="3083693" cy="3037437"/>
          </a:xfrm>
          <a:prstGeom prst="rect">
            <a:avLst/>
          </a:prstGeom>
        </p:spPr>
      </p:pic>
      <p:sp>
        <p:nvSpPr>
          <p:cNvPr id="11" name="角丸四角形吹き出し 10"/>
          <p:cNvSpPr/>
          <p:nvPr/>
        </p:nvSpPr>
        <p:spPr>
          <a:xfrm>
            <a:off x="6246771" y="64889"/>
            <a:ext cx="1567962" cy="3191788"/>
          </a:xfrm>
          <a:prstGeom prst="wedgeRoundRectCallout">
            <a:avLst>
              <a:gd name="adj1" fmla="val -99481"/>
              <a:gd name="adj2" fmla="val -26118"/>
              <a:gd name="adj3" fmla="val 16667"/>
            </a:avLst>
          </a:prstGeom>
          <a:solidFill>
            <a:schemeClr val="bg1">
              <a:alpha val="61000"/>
            </a:schemeClr>
          </a:solidFill>
          <a:ln w="38100">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6600" b="1" dirty="0">
                <a:solidFill>
                  <a:schemeClr val="tx1"/>
                </a:solidFill>
                <a:ea typeface="游ゴシック" panose="020B0400000000000000" pitchFamily="50" charset="-128"/>
              </a:rPr>
              <a:t>危ない</a:t>
            </a:r>
            <a:endParaRPr kumimoji="1" lang="en-US" altLang="ja-JP" sz="6600" b="1" dirty="0">
              <a:solidFill>
                <a:schemeClr val="tx1"/>
              </a:solidFill>
              <a:ea typeface="游ゴシック" panose="020B0400000000000000" pitchFamily="50" charset="-128"/>
            </a:endParaRPr>
          </a:p>
        </p:txBody>
      </p:sp>
      <p:grpSp>
        <p:nvGrpSpPr>
          <p:cNvPr id="14" name="グループ化 13"/>
          <p:cNvGrpSpPr/>
          <p:nvPr/>
        </p:nvGrpSpPr>
        <p:grpSpPr>
          <a:xfrm>
            <a:off x="7814733" y="607036"/>
            <a:ext cx="1169141" cy="2268551"/>
            <a:chOff x="2880628" y="1031257"/>
            <a:chExt cx="2608312" cy="1695402"/>
          </a:xfrm>
          <a:solidFill>
            <a:schemeClr val="tx2"/>
          </a:solidFill>
        </p:grpSpPr>
        <p:sp>
          <p:nvSpPr>
            <p:cNvPr id="15" name="角丸四角形 14"/>
            <p:cNvSpPr/>
            <p:nvPr/>
          </p:nvSpPr>
          <p:spPr>
            <a:xfrm>
              <a:off x="2880628" y="1031257"/>
              <a:ext cx="2608312" cy="1695402"/>
            </a:xfrm>
            <a:prstGeom prst="roundRect">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ja-JP" altLang="en-US"/>
            </a:p>
          </p:txBody>
        </p:sp>
        <p:sp>
          <p:nvSpPr>
            <p:cNvPr id="16" name="角丸四角形 4"/>
            <p:cNvSpPr/>
            <p:nvPr/>
          </p:nvSpPr>
          <p:spPr>
            <a:xfrm>
              <a:off x="2963391" y="1114020"/>
              <a:ext cx="2442786" cy="15298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eaVert" wrap="square" lIns="228600" tIns="228600" rIns="228600" bIns="228600" numCol="1" spcCol="1270" anchor="ctr" anchorCtr="0">
              <a:noAutofit/>
            </a:bodyPr>
            <a:lstStyle/>
            <a:p>
              <a:pPr lvl="0" algn="ctr" defTabSz="2667000" rtl="0">
                <a:lnSpc>
                  <a:spcPct val="90000"/>
                </a:lnSpc>
                <a:spcBef>
                  <a:spcPct val="0"/>
                </a:spcBef>
                <a:spcAft>
                  <a:spcPct val="35000"/>
                </a:spcAft>
              </a:pPr>
              <a:r>
                <a:rPr lang="ja-JP" altLang="en-US" sz="6000" b="1" kern="1200" dirty="0">
                  <a:ea typeface="游ゴシック" panose="020B0400000000000000" pitchFamily="50" charset="-128"/>
                </a:rPr>
                <a:t>智慧</a:t>
              </a:r>
            </a:p>
          </p:txBody>
        </p:sp>
      </p:grpSp>
      <p:sp>
        <p:nvSpPr>
          <p:cNvPr id="8" name="テキスト ボックス 7"/>
          <p:cNvSpPr txBox="1"/>
          <p:nvPr/>
        </p:nvSpPr>
        <p:spPr>
          <a:xfrm>
            <a:off x="362270" y="213221"/>
            <a:ext cx="2859579" cy="1015663"/>
          </a:xfrm>
          <a:prstGeom prst="rect">
            <a:avLst/>
          </a:prstGeom>
          <a:noFill/>
        </p:spPr>
        <p:txBody>
          <a:bodyPr vert="horz" wrap="square" rtlCol="0" anchor="ctr" anchorCtr="1">
            <a:spAutoFit/>
          </a:bodyPr>
          <a:lstStyle/>
          <a:p>
            <a:r>
              <a:rPr lang="ja-JP" altLang="en-US" sz="6000" b="1" dirty="0">
                <a:latin typeface="游ゴシック" panose="020B0400000000000000" pitchFamily="50" charset="-128"/>
                <a:ea typeface="游ゴシック" panose="020B0400000000000000" pitchFamily="50" charset="-128"/>
              </a:rPr>
              <a:t>例えば</a:t>
            </a:r>
          </a:p>
        </p:txBody>
      </p:sp>
    </p:spTree>
    <p:custDataLst>
      <p:tags r:id="rId1"/>
    </p:custDataLst>
    <p:extLst>
      <p:ext uri="{BB962C8B-B14F-4D97-AF65-F5344CB8AC3E}">
        <p14:creationId xmlns:p14="http://schemas.microsoft.com/office/powerpoint/2010/main" val="3317131420"/>
      </p:ext>
    </p:extLst>
  </p:cSld>
  <p:clrMapOvr>
    <a:masterClrMapping/>
  </p:clrMapOvr>
  <mc:AlternateContent xmlns:mc="http://schemas.openxmlformats.org/markup-compatibility/2006" xmlns:p14="http://schemas.microsoft.com/office/powerpoint/2010/main">
    <mc:Choice Requires="p14">
      <p:transition spd="slow" p14:dur="2000" advTm="28906"/>
    </mc:Choice>
    <mc:Fallback xmlns="">
      <p:transition spd="slow" advTm="289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左矢印 4"/>
          <p:cNvSpPr/>
          <p:nvPr/>
        </p:nvSpPr>
        <p:spPr>
          <a:xfrm>
            <a:off x="3311860" y="1268760"/>
            <a:ext cx="4502873" cy="945105"/>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771" y="1178750"/>
            <a:ext cx="7259976" cy="5803790"/>
          </a:xfrm>
          <a:prstGeom prst="rect">
            <a:avLst/>
          </a:prstGeom>
        </p:spPr>
      </p:pic>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663859" y="-486436"/>
            <a:ext cx="2542217" cy="3915435"/>
          </a:xfrm>
          <a:prstGeom prst="rect">
            <a:avLst/>
          </a:prstGeom>
        </p:spPr>
      </p:pic>
      <p:sp>
        <p:nvSpPr>
          <p:cNvPr id="11" name="角丸四角形吹き出し 10"/>
          <p:cNvSpPr/>
          <p:nvPr/>
        </p:nvSpPr>
        <p:spPr>
          <a:xfrm>
            <a:off x="6246771" y="64889"/>
            <a:ext cx="1567962" cy="3191788"/>
          </a:xfrm>
          <a:prstGeom prst="wedgeRoundRectCallout">
            <a:avLst>
              <a:gd name="adj1" fmla="val -99481"/>
              <a:gd name="adj2" fmla="val -26118"/>
              <a:gd name="adj3" fmla="val 16667"/>
            </a:avLst>
          </a:prstGeom>
          <a:solidFill>
            <a:schemeClr val="bg1">
              <a:alpha val="61000"/>
            </a:schemeClr>
          </a:solidFill>
          <a:ln w="38100">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5400" b="1" dirty="0">
                <a:solidFill>
                  <a:schemeClr val="tx1"/>
                </a:solidFill>
                <a:ea typeface="游ゴシック" panose="020B0400000000000000" pitchFamily="50" charset="-128"/>
              </a:rPr>
              <a:t>助けるよ</a:t>
            </a:r>
            <a:endParaRPr kumimoji="1" lang="en-US" altLang="ja-JP" sz="5400" b="1" dirty="0">
              <a:solidFill>
                <a:schemeClr val="tx1"/>
              </a:solidFill>
              <a:ea typeface="游ゴシック" panose="020B0400000000000000" pitchFamily="50" charset="-128"/>
            </a:endParaRPr>
          </a:p>
        </p:txBody>
      </p:sp>
      <p:sp>
        <p:nvSpPr>
          <p:cNvPr id="21" name="正方形/長方形 20"/>
          <p:cNvSpPr/>
          <p:nvPr/>
        </p:nvSpPr>
        <p:spPr>
          <a:xfrm>
            <a:off x="4121950" y="4181445"/>
            <a:ext cx="4330797" cy="1938992"/>
          </a:xfrm>
          <a:prstGeom prst="rect">
            <a:avLst/>
          </a:prstGeom>
        </p:spPr>
        <p:txBody>
          <a:bodyPr wrap="square">
            <a:spAutoFit/>
          </a:bodyPr>
          <a:lstStyle/>
          <a:p>
            <a:r>
              <a:rPr lang="ja-JP" altLang="en-US" sz="6000" b="1" dirty="0">
                <a:ea typeface="游ゴシック" panose="020B0400000000000000" pitchFamily="50" charset="-128"/>
              </a:rPr>
              <a:t>智慧は慈悲に展開する</a:t>
            </a:r>
          </a:p>
        </p:txBody>
      </p:sp>
      <p:grpSp>
        <p:nvGrpSpPr>
          <p:cNvPr id="22" name="グループ化 21"/>
          <p:cNvGrpSpPr/>
          <p:nvPr/>
        </p:nvGrpSpPr>
        <p:grpSpPr>
          <a:xfrm>
            <a:off x="7814733" y="607036"/>
            <a:ext cx="1169141" cy="2268551"/>
            <a:chOff x="2880628" y="1031257"/>
            <a:chExt cx="2608312" cy="1695402"/>
          </a:xfrm>
          <a:solidFill>
            <a:schemeClr val="tx2"/>
          </a:solidFill>
        </p:grpSpPr>
        <p:sp>
          <p:nvSpPr>
            <p:cNvPr id="23" name="角丸四角形 22"/>
            <p:cNvSpPr/>
            <p:nvPr/>
          </p:nvSpPr>
          <p:spPr>
            <a:xfrm>
              <a:off x="2880628" y="1031257"/>
              <a:ext cx="2608312" cy="1695402"/>
            </a:xfrm>
            <a:prstGeom prst="roundRect">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ja-JP" altLang="en-US"/>
            </a:p>
          </p:txBody>
        </p:sp>
        <p:sp>
          <p:nvSpPr>
            <p:cNvPr id="24" name="角丸四角形 4"/>
            <p:cNvSpPr/>
            <p:nvPr/>
          </p:nvSpPr>
          <p:spPr>
            <a:xfrm>
              <a:off x="2963391" y="1114020"/>
              <a:ext cx="2442786" cy="15298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eaVert" wrap="square" lIns="228600" tIns="228600" rIns="228600" bIns="228600" numCol="1" spcCol="1270" anchor="ctr" anchorCtr="0">
              <a:noAutofit/>
            </a:bodyPr>
            <a:lstStyle/>
            <a:p>
              <a:pPr lvl="0" algn="ctr" defTabSz="2667000" rtl="0">
                <a:lnSpc>
                  <a:spcPct val="90000"/>
                </a:lnSpc>
                <a:spcBef>
                  <a:spcPct val="0"/>
                </a:spcBef>
                <a:spcAft>
                  <a:spcPct val="35000"/>
                </a:spcAft>
              </a:pPr>
              <a:r>
                <a:rPr lang="ja-JP" altLang="en-US" sz="6000" b="1" kern="1200" dirty="0">
                  <a:ea typeface="游ゴシック" panose="020B0400000000000000" pitchFamily="50" charset="-128"/>
                </a:rPr>
                <a:t>智慧</a:t>
              </a:r>
            </a:p>
          </p:txBody>
        </p:sp>
      </p:grpSp>
      <p:grpSp>
        <p:nvGrpSpPr>
          <p:cNvPr id="25" name="グループ化 24"/>
          <p:cNvGrpSpPr/>
          <p:nvPr/>
        </p:nvGrpSpPr>
        <p:grpSpPr>
          <a:xfrm>
            <a:off x="2149371" y="607036"/>
            <a:ext cx="1169141" cy="2268551"/>
            <a:chOff x="2880628" y="1031257"/>
            <a:chExt cx="2608312" cy="1695402"/>
          </a:xfrm>
          <a:solidFill>
            <a:schemeClr val="tx2"/>
          </a:solidFill>
        </p:grpSpPr>
        <p:sp>
          <p:nvSpPr>
            <p:cNvPr id="26" name="角丸四角形 25"/>
            <p:cNvSpPr/>
            <p:nvPr/>
          </p:nvSpPr>
          <p:spPr>
            <a:xfrm>
              <a:off x="2880628" y="1031257"/>
              <a:ext cx="2608312" cy="1695402"/>
            </a:xfrm>
            <a:prstGeom prst="roundRect">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ja-JP" altLang="en-US"/>
            </a:p>
          </p:txBody>
        </p:sp>
        <p:sp>
          <p:nvSpPr>
            <p:cNvPr id="27" name="角丸四角形 4"/>
            <p:cNvSpPr/>
            <p:nvPr/>
          </p:nvSpPr>
          <p:spPr>
            <a:xfrm>
              <a:off x="2963391" y="1114020"/>
              <a:ext cx="2442786" cy="15298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eaVert" wrap="square" lIns="228600" tIns="228600" rIns="228600" bIns="228600" numCol="1" spcCol="1270" anchor="ctr" anchorCtr="0">
              <a:noAutofit/>
            </a:bodyPr>
            <a:lstStyle/>
            <a:p>
              <a:pPr lvl="0" algn="ctr" defTabSz="2667000" rtl="0">
                <a:lnSpc>
                  <a:spcPct val="90000"/>
                </a:lnSpc>
                <a:spcBef>
                  <a:spcPct val="0"/>
                </a:spcBef>
                <a:spcAft>
                  <a:spcPct val="35000"/>
                </a:spcAft>
              </a:pPr>
              <a:r>
                <a:rPr lang="ja-JP" altLang="en-US" sz="6000" b="1" kern="1200" dirty="0">
                  <a:ea typeface="游ゴシック" panose="020B0400000000000000" pitchFamily="50" charset="-128"/>
                </a:rPr>
                <a:t>慈悲</a:t>
              </a:r>
            </a:p>
          </p:txBody>
        </p:sp>
      </p:grpSp>
    </p:spTree>
    <p:custDataLst>
      <p:tags r:id="rId1"/>
    </p:custDataLst>
    <p:extLst>
      <p:ext uri="{BB962C8B-B14F-4D97-AF65-F5344CB8AC3E}">
        <p14:creationId xmlns:p14="http://schemas.microsoft.com/office/powerpoint/2010/main" val="2600622453"/>
      </p:ext>
    </p:extLst>
  </p:cSld>
  <p:clrMapOvr>
    <a:masterClrMapping/>
  </p:clrMapOvr>
  <mc:AlternateContent xmlns:mc="http://schemas.openxmlformats.org/markup-compatibility/2006" xmlns:p14="http://schemas.microsoft.com/office/powerpoint/2010/main">
    <mc:Choice Requires="p14">
      <p:transition spd="slow" p14:dur="2000" advTm="51671"/>
    </mc:Choice>
    <mc:Fallback xmlns="">
      <p:transition spd="slow" advTm="516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84648" y="3474005"/>
            <a:ext cx="8759352" cy="1015663"/>
          </a:xfrm>
          <a:prstGeom prst="rect">
            <a:avLst/>
          </a:prstGeom>
        </p:spPr>
        <p:txBody>
          <a:bodyPr vert="horz" wrap="square">
            <a:spAutoFit/>
          </a:bodyPr>
          <a:lstStyle/>
          <a:p>
            <a:r>
              <a:rPr lang="ja-JP" altLang="en-US" sz="6000" b="1" dirty="0">
                <a:latin typeface="游ゴシック" panose="020B0400000000000000" pitchFamily="50" charset="-128"/>
                <a:ea typeface="游ゴシック" panose="020B0400000000000000" pitchFamily="50" charset="-128"/>
              </a:rPr>
              <a:t>智慧に裏付けられた慈悲</a:t>
            </a:r>
          </a:p>
        </p:txBody>
      </p:sp>
      <p:sp>
        <p:nvSpPr>
          <p:cNvPr id="11" name="正方形/長方形 10"/>
          <p:cNvSpPr/>
          <p:nvPr/>
        </p:nvSpPr>
        <p:spPr>
          <a:xfrm>
            <a:off x="3499881" y="765565"/>
            <a:ext cx="2112630" cy="1200329"/>
          </a:xfrm>
          <a:prstGeom prst="rect">
            <a:avLst/>
          </a:prstGeom>
        </p:spPr>
        <p:txBody>
          <a:bodyPr vert="horz" wrap="square">
            <a:spAutoFit/>
          </a:bodyPr>
          <a:lstStyle/>
          <a:p>
            <a:r>
              <a:rPr lang="ja-JP" altLang="en-US" sz="7200" b="1" dirty="0">
                <a:latin typeface="游ゴシック" panose="020B0400000000000000" pitchFamily="50" charset="-128"/>
                <a:ea typeface="游ゴシック" panose="020B0400000000000000" pitchFamily="50" charset="-128"/>
              </a:rPr>
              <a:t>慈悲</a:t>
            </a:r>
          </a:p>
        </p:txBody>
      </p:sp>
      <p:sp>
        <p:nvSpPr>
          <p:cNvPr id="9" name="等号 8"/>
          <p:cNvSpPr/>
          <p:nvPr/>
        </p:nvSpPr>
        <p:spPr>
          <a:xfrm rot="5400000">
            <a:off x="4178216" y="2321544"/>
            <a:ext cx="786647" cy="786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Tree>
    <p:custDataLst>
      <p:tags r:id="rId1"/>
    </p:custDataLst>
    <p:extLst>
      <p:ext uri="{BB962C8B-B14F-4D97-AF65-F5344CB8AC3E}">
        <p14:creationId xmlns:p14="http://schemas.microsoft.com/office/powerpoint/2010/main" val="103641780"/>
      </p:ext>
    </p:extLst>
  </p:cSld>
  <p:clrMapOvr>
    <a:masterClrMapping/>
  </p:clrMapOvr>
  <mc:AlternateContent xmlns:mc="http://schemas.openxmlformats.org/markup-compatibility/2006" xmlns:p14="http://schemas.microsoft.com/office/powerpoint/2010/main">
    <mc:Choice Requires="p14">
      <p:transition spd="slow" p14:dur="2000" advTm="11060"/>
    </mc:Choice>
    <mc:Fallback xmlns="">
      <p:transition spd="slow" advTm="110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465293" y="5009657"/>
            <a:ext cx="8213413" cy="1754326"/>
          </a:xfrm>
          <a:prstGeom prst="rect">
            <a:avLst/>
          </a:prstGeom>
        </p:spPr>
        <p:txBody>
          <a:bodyPr vert="horz" wrap="square">
            <a:spAutoFit/>
          </a:bodyPr>
          <a:lstStyle/>
          <a:p>
            <a:r>
              <a:rPr lang="ja-JP" altLang="en-US" sz="5400" b="1" dirty="0">
                <a:latin typeface="游ゴシック" panose="020B0400000000000000" pitchFamily="50" charset="-128"/>
                <a:ea typeface="游ゴシック" panose="020B0400000000000000" pitchFamily="50" charset="-128"/>
              </a:rPr>
              <a:t>自分の都合を通して他人を見る。</a:t>
            </a:r>
          </a:p>
        </p:txBody>
      </p:sp>
      <p:sp>
        <p:nvSpPr>
          <p:cNvPr id="11" name="上矢印 10"/>
          <p:cNvSpPr/>
          <p:nvPr/>
        </p:nvSpPr>
        <p:spPr>
          <a:xfrm rot="5400000">
            <a:off x="4343167" y="-61496"/>
            <a:ext cx="853671" cy="5631890"/>
          </a:xfrm>
          <a:prstGeom prst="upArrow">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a:solidFill>
                <a:prstClr val="white"/>
              </a:solidFill>
              <a:latin typeface="游ゴシック" panose="020B0400000000000000" pitchFamily="50" charset="-128"/>
              <a:ea typeface="游ゴシック" panose="020B0400000000000000" pitchFamily="50" charset="-128"/>
            </a:endParaRPr>
          </a:p>
        </p:txBody>
      </p:sp>
      <p:sp>
        <p:nvSpPr>
          <p:cNvPr id="13" name="雲 12"/>
          <p:cNvSpPr/>
          <p:nvPr/>
        </p:nvSpPr>
        <p:spPr>
          <a:xfrm>
            <a:off x="2594135" y="336395"/>
            <a:ext cx="3983081" cy="4771663"/>
          </a:xfrm>
          <a:prstGeom prst="cloud">
            <a:avLst/>
          </a:prstGeom>
          <a:solidFill>
            <a:srgbClr val="0070C0"/>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5400" b="1" dirty="0">
                <a:latin typeface="游ゴシック" panose="020B0400000000000000" pitchFamily="50" charset="-128"/>
                <a:ea typeface="游ゴシック" panose="020B0400000000000000" pitchFamily="50" charset="-128"/>
              </a:rPr>
              <a:t>私の都合</a:t>
            </a: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25" y="996283"/>
            <a:ext cx="2602706" cy="3467832"/>
          </a:xfrm>
          <a:prstGeom prst="rect">
            <a:avLst/>
          </a:prstGeom>
        </p:spPr>
      </p:pic>
      <p:sp>
        <p:nvSpPr>
          <p:cNvPr id="12" name="テキスト ボックス 11"/>
          <p:cNvSpPr txBox="1"/>
          <p:nvPr/>
        </p:nvSpPr>
        <p:spPr>
          <a:xfrm>
            <a:off x="7690962" y="1734678"/>
            <a:ext cx="1200329" cy="2999467"/>
          </a:xfrm>
          <a:prstGeom prst="rect">
            <a:avLst/>
          </a:prstGeom>
          <a:noFill/>
          <a:ln w="19050">
            <a:solidFill>
              <a:schemeClr val="tx1"/>
            </a:solidFill>
            <a:prstDash val="dash"/>
          </a:ln>
        </p:spPr>
        <p:txBody>
          <a:bodyPr vert="eaVert" wrap="square" rtlCol="0">
            <a:spAutoFit/>
          </a:bodyPr>
          <a:lstStyle/>
          <a:p>
            <a:r>
              <a:rPr lang="ja-JP" altLang="en-US" sz="6600" b="1" dirty="0">
                <a:latin typeface="游ゴシック" panose="020B0400000000000000" pitchFamily="50" charset="-128"/>
                <a:ea typeface="游ゴシック" panose="020B0400000000000000" pitchFamily="50" charset="-128"/>
              </a:rPr>
              <a:t>  </a:t>
            </a:r>
            <a:r>
              <a:rPr kumimoji="1" lang="ja-JP" altLang="en-US" sz="6600" b="1" dirty="0">
                <a:latin typeface="游ゴシック" panose="020B0400000000000000" pitchFamily="50" charset="-128"/>
                <a:ea typeface="游ゴシック" panose="020B0400000000000000" pitchFamily="50" charset="-128"/>
              </a:rPr>
              <a:t>他者</a:t>
            </a:r>
          </a:p>
        </p:txBody>
      </p:sp>
    </p:spTree>
    <p:custDataLst>
      <p:tags r:id="rId1"/>
    </p:custDataLst>
    <p:extLst>
      <p:ext uri="{BB962C8B-B14F-4D97-AF65-F5344CB8AC3E}">
        <p14:creationId xmlns:p14="http://schemas.microsoft.com/office/powerpoint/2010/main" val="2743818449"/>
      </p:ext>
    </p:extLst>
  </p:cSld>
  <p:clrMapOvr>
    <a:masterClrMapping/>
  </p:clrMapOvr>
  <mc:AlternateContent xmlns:mc="http://schemas.openxmlformats.org/markup-compatibility/2006" xmlns:p14="http://schemas.microsoft.com/office/powerpoint/2010/main">
    <mc:Choice Requires="p14">
      <p:transition spd="slow" p14:dur="2000" advTm="55310"/>
    </mc:Choice>
    <mc:Fallback xmlns="">
      <p:transition spd="slow" advTm="553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xmlns="" id="{26F95752-BD4D-0965-C4DB-A87F57BACC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57165" y="2965634"/>
            <a:ext cx="3798368" cy="4320480"/>
          </a:xfrm>
          <a:prstGeom prst="rect">
            <a:avLst/>
          </a:prstGeom>
        </p:spPr>
      </p:pic>
      <p:sp>
        <p:nvSpPr>
          <p:cNvPr id="16" name="タイトル 1"/>
          <p:cNvSpPr txBox="1">
            <a:spLocks/>
          </p:cNvSpPr>
          <p:nvPr/>
        </p:nvSpPr>
        <p:spPr>
          <a:xfrm>
            <a:off x="-1" y="121196"/>
            <a:ext cx="9432541" cy="6337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6000" b="1" dirty="0">
                <a:ea typeface="游ゴシック" panose="020B0400000000000000" pitchFamily="50" charset="-128"/>
              </a:rPr>
              <a:t>『</a:t>
            </a:r>
            <a:r>
              <a:rPr lang="ja-JP" altLang="en-US" sz="6000" b="1" dirty="0">
                <a:ea typeface="游ゴシック" panose="020B0400000000000000" pitchFamily="50" charset="-128"/>
              </a:rPr>
              <a:t>歎異抄</a:t>
            </a:r>
            <a:r>
              <a:rPr lang="en-US" altLang="ja-JP" sz="6000" b="1" dirty="0">
                <a:ea typeface="游ゴシック" panose="020B0400000000000000" pitchFamily="50" charset="-128"/>
              </a:rPr>
              <a:t>』</a:t>
            </a:r>
            <a:r>
              <a:rPr lang="ja-JP" altLang="en-US" sz="6000" b="1" dirty="0">
                <a:ea typeface="游ゴシック" panose="020B0400000000000000" pitchFamily="50" charset="-128"/>
              </a:rPr>
              <a:t>とは</a:t>
            </a:r>
            <a:endParaRPr lang="en-US" altLang="ja-JP" sz="6000" b="1" dirty="0">
              <a:ea typeface="游ゴシック" panose="020B0400000000000000" pitchFamily="50" charset="-128"/>
            </a:endParaRPr>
          </a:p>
          <a:p>
            <a:pPr algn="l"/>
            <a:endParaRPr lang="en-US" altLang="ja-JP" sz="4000" b="1" dirty="0">
              <a:ea typeface="游ゴシック" panose="020B0400000000000000" pitchFamily="50" charset="-128"/>
            </a:endParaRPr>
          </a:p>
          <a:p>
            <a:pPr algn="l"/>
            <a:r>
              <a:rPr lang="ja-JP" altLang="en-US" sz="4800" b="1" dirty="0">
                <a:ea typeface="游ゴシック" panose="020B0400000000000000" pitchFamily="50" charset="-128"/>
              </a:rPr>
              <a:t>・常陸国河和田（茨城県水戸市）</a:t>
            </a:r>
            <a:endParaRPr lang="en-US" altLang="ja-JP" sz="4800" b="1" dirty="0">
              <a:ea typeface="游ゴシック" panose="020B0400000000000000" pitchFamily="50" charset="-128"/>
            </a:endParaRPr>
          </a:p>
          <a:p>
            <a:pPr algn="l"/>
            <a:r>
              <a:rPr lang="ja-JP" altLang="en-US" sz="4800" b="1" dirty="0">
                <a:ea typeface="游ゴシック" panose="020B0400000000000000" pitchFamily="50" charset="-128"/>
              </a:rPr>
              <a:t>　の唯円が著者とされる。</a:t>
            </a:r>
            <a:endParaRPr lang="en-US" altLang="ja-JP" sz="4000" b="1" dirty="0">
              <a:ea typeface="游ゴシック" panose="020B0400000000000000" pitchFamily="50" charset="-128"/>
            </a:endParaRPr>
          </a:p>
          <a:p>
            <a:pPr algn="l"/>
            <a:r>
              <a:rPr lang="ja-JP" altLang="en-US" sz="4800" b="1" dirty="0">
                <a:ea typeface="游ゴシック" panose="020B0400000000000000" pitchFamily="50" charset="-128"/>
              </a:rPr>
              <a:t>・親鸞聖人の面授の</a:t>
            </a:r>
            <a:endParaRPr lang="en-US" altLang="ja-JP" sz="4800" b="1" dirty="0">
              <a:ea typeface="游ゴシック" panose="020B0400000000000000" pitchFamily="50" charset="-128"/>
            </a:endParaRPr>
          </a:p>
          <a:p>
            <a:pPr algn="l"/>
            <a:r>
              <a:rPr lang="ja-JP" altLang="en-US" sz="4800" b="1" dirty="0">
                <a:ea typeface="游ゴシック" panose="020B0400000000000000" pitchFamily="50" charset="-128"/>
              </a:rPr>
              <a:t>　門弟。</a:t>
            </a:r>
            <a:endParaRPr lang="en-US" altLang="ja-JP" sz="4000" b="1" dirty="0">
              <a:ea typeface="游ゴシック" panose="020B0400000000000000" pitchFamily="50" charset="-128"/>
            </a:endParaRPr>
          </a:p>
          <a:p>
            <a:pPr algn="l"/>
            <a:r>
              <a:rPr lang="ja-JP" altLang="en-US" sz="4800" b="1" dirty="0">
                <a:ea typeface="游ゴシック" panose="020B0400000000000000" pitchFamily="50" charset="-128"/>
              </a:rPr>
              <a:t>・すぐれた学徳をそなえ、</a:t>
            </a:r>
            <a:endParaRPr lang="en-US" altLang="ja-JP" sz="4800" b="1" dirty="0">
              <a:ea typeface="游ゴシック" panose="020B0400000000000000" pitchFamily="50" charset="-128"/>
            </a:endParaRPr>
          </a:p>
          <a:p>
            <a:pPr algn="l"/>
            <a:r>
              <a:rPr lang="ja-JP" altLang="en-US" sz="4800" b="1" dirty="0">
                <a:ea typeface="游ゴシック" panose="020B0400000000000000" pitchFamily="50" charset="-128"/>
              </a:rPr>
              <a:t>　説法の名手であった。</a:t>
            </a:r>
          </a:p>
        </p:txBody>
      </p:sp>
    </p:spTree>
    <p:custDataLst>
      <p:tags r:id="rId1"/>
    </p:custDataLst>
    <p:extLst>
      <p:ext uri="{BB962C8B-B14F-4D97-AF65-F5344CB8AC3E}">
        <p14:creationId xmlns:p14="http://schemas.microsoft.com/office/powerpoint/2010/main" val="30526783"/>
      </p:ext>
    </p:extLst>
  </p:cSld>
  <p:clrMapOvr>
    <a:masterClrMapping/>
  </p:clrMapOvr>
  <mc:AlternateContent xmlns:mc="http://schemas.openxmlformats.org/markup-compatibility/2006" xmlns:p14="http://schemas.microsoft.com/office/powerpoint/2010/main">
    <mc:Choice Requires="p14">
      <p:transition spd="slow" p14:dur="2000" advTm="53029"/>
    </mc:Choice>
    <mc:Fallback xmlns="">
      <p:transition spd="slow" advTm="530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円/楕円 7"/>
          <p:cNvSpPr>
            <a:spLocks noChangeAspect="1"/>
          </p:cNvSpPr>
          <p:nvPr/>
        </p:nvSpPr>
        <p:spPr>
          <a:xfrm>
            <a:off x="-7309320" y="-1251520"/>
            <a:ext cx="17333274" cy="909101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006714" y="5009657"/>
            <a:ext cx="5805645" cy="1754326"/>
          </a:xfrm>
          <a:prstGeom prst="rect">
            <a:avLst/>
          </a:prstGeom>
        </p:spPr>
        <p:txBody>
          <a:bodyPr vert="horz" wrap="square">
            <a:spAutoFit/>
          </a:bodyPr>
          <a:lstStyle/>
          <a:p>
            <a:r>
              <a:rPr lang="ja-JP" altLang="en-US" sz="5400" b="1" dirty="0">
                <a:latin typeface="游ゴシック" panose="020B0400000000000000" pitchFamily="50" charset="-128"/>
                <a:ea typeface="游ゴシック" panose="020B0400000000000000" pitchFamily="50" charset="-128"/>
              </a:rPr>
              <a:t>自分と他人をわけることのない見方</a:t>
            </a:r>
          </a:p>
        </p:txBody>
      </p:sp>
      <p:sp>
        <p:nvSpPr>
          <p:cNvPr id="18" name="上矢印 17"/>
          <p:cNvSpPr/>
          <p:nvPr/>
        </p:nvSpPr>
        <p:spPr>
          <a:xfrm rot="5400000">
            <a:off x="4343167" y="-61496"/>
            <a:ext cx="853671" cy="5631890"/>
          </a:xfrm>
          <a:prstGeom prst="upArrow">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9" name="雲 18"/>
          <p:cNvSpPr/>
          <p:nvPr/>
        </p:nvSpPr>
        <p:spPr>
          <a:xfrm>
            <a:off x="2594135" y="336395"/>
            <a:ext cx="3983081" cy="4771663"/>
          </a:xfrm>
          <a:prstGeom prst="cloud">
            <a:avLst/>
          </a:prstGeom>
          <a:noFill/>
          <a:ln w="635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5400" dirty="0">
              <a:latin typeface="ＤＦ平成ゴシック体W5" panose="020B0509000000000000" pitchFamily="49" charset="-128"/>
              <a:ea typeface="ＤＦ平成ゴシック体W5" panose="020B0509000000000000" pitchFamily="49" charset="-128"/>
            </a:endParaRP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509" y="143635"/>
            <a:ext cx="3362195" cy="7581045"/>
          </a:xfrm>
          <a:prstGeom prst="rect">
            <a:avLst/>
          </a:prstGeom>
        </p:spPr>
      </p:pic>
      <p:sp>
        <p:nvSpPr>
          <p:cNvPr id="10" name="テキスト ボックス 9"/>
          <p:cNvSpPr txBox="1"/>
          <p:nvPr/>
        </p:nvSpPr>
        <p:spPr>
          <a:xfrm>
            <a:off x="7690962" y="1734678"/>
            <a:ext cx="1200329" cy="2999467"/>
          </a:xfrm>
          <a:prstGeom prst="rect">
            <a:avLst/>
          </a:prstGeom>
          <a:noFill/>
          <a:ln w="19050">
            <a:solidFill>
              <a:schemeClr val="tx1"/>
            </a:solidFill>
            <a:prstDash val="dash"/>
          </a:ln>
        </p:spPr>
        <p:txBody>
          <a:bodyPr vert="eaVert" wrap="square" rtlCol="0">
            <a:spAutoFit/>
          </a:bodyPr>
          <a:lstStyle/>
          <a:p>
            <a:r>
              <a:rPr lang="ja-JP" altLang="en-US" sz="6600" b="1" dirty="0">
                <a:latin typeface="游ゴシック" panose="020B0400000000000000" pitchFamily="50" charset="-128"/>
                <a:ea typeface="游ゴシック" panose="020B0400000000000000" pitchFamily="50" charset="-128"/>
              </a:rPr>
              <a:t>  </a:t>
            </a:r>
            <a:r>
              <a:rPr kumimoji="1" lang="ja-JP" altLang="en-US" sz="6600" b="1" dirty="0">
                <a:latin typeface="游ゴシック" panose="020B0400000000000000" pitchFamily="50" charset="-128"/>
                <a:ea typeface="游ゴシック" panose="020B0400000000000000" pitchFamily="50" charset="-128"/>
              </a:rPr>
              <a:t>他者</a:t>
            </a:r>
          </a:p>
        </p:txBody>
      </p:sp>
    </p:spTree>
    <p:custDataLst>
      <p:tags r:id="rId1"/>
    </p:custDataLst>
    <p:extLst>
      <p:ext uri="{BB962C8B-B14F-4D97-AF65-F5344CB8AC3E}">
        <p14:creationId xmlns:p14="http://schemas.microsoft.com/office/powerpoint/2010/main" val="458334472"/>
      </p:ext>
    </p:extLst>
  </p:cSld>
  <p:clrMapOvr>
    <a:masterClrMapping/>
  </p:clrMapOvr>
  <mc:AlternateContent xmlns:mc="http://schemas.openxmlformats.org/markup-compatibility/2006" xmlns:p14="http://schemas.microsoft.com/office/powerpoint/2010/main">
    <mc:Choice Requires="p14">
      <p:transition spd="slow" p14:dur="2000" advTm="50369"/>
    </mc:Choice>
    <mc:Fallback xmlns="">
      <p:transition spd="slow" advTm="503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1529" y="273530"/>
            <a:ext cx="4320481" cy="1015663"/>
          </a:xfrm>
          <a:prstGeom prst="rect">
            <a:avLst/>
          </a:prstGeom>
          <a:noFill/>
        </p:spPr>
        <p:txBody>
          <a:bodyPr wrap="square" rtlCol="0">
            <a:spAutoFit/>
          </a:bodyPr>
          <a:lstStyle/>
          <a:p>
            <a:r>
              <a:rPr kumimoji="1" lang="ja-JP" altLang="en-US" sz="6000" b="1" dirty="0">
                <a:ea typeface="游ゴシック" panose="020B0400000000000000" pitchFamily="50" charset="-128"/>
              </a:rPr>
              <a:t>慈悲とは？</a:t>
            </a:r>
          </a:p>
        </p:txBody>
      </p:sp>
      <p:sp>
        <p:nvSpPr>
          <p:cNvPr id="6" name="テキスト ボックス 5"/>
          <p:cNvSpPr txBox="1"/>
          <p:nvPr/>
        </p:nvSpPr>
        <p:spPr>
          <a:xfrm>
            <a:off x="919135" y="1988840"/>
            <a:ext cx="7200800" cy="2862322"/>
          </a:xfrm>
          <a:prstGeom prst="rect">
            <a:avLst/>
          </a:prstGeom>
          <a:noFill/>
        </p:spPr>
        <p:txBody>
          <a:bodyPr wrap="square" rtlCol="0">
            <a:spAutoFit/>
          </a:bodyPr>
          <a:lstStyle/>
          <a:p>
            <a:r>
              <a:rPr lang="ja-JP" altLang="en-US" sz="6000" b="1" dirty="0">
                <a:ea typeface="游ゴシック" panose="020B0400000000000000" pitchFamily="50" charset="-128"/>
              </a:rPr>
              <a:t>仏教では、他者を救済する</a:t>
            </a:r>
            <a:r>
              <a:rPr lang="ja-JP" altLang="en-US" sz="6000" b="1" dirty="0">
                <a:solidFill>
                  <a:srgbClr val="FF0000"/>
                </a:solidFill>
                <a:ea typeface="游ゴシック" panose="020B0400000000000000" pitchFamily="50" charset="-128"/>
              </a:rPr>
              <a:t>利他行</a:t>
            </a:r>
            <a:r>
              <a:rPr lang="ja-JP" altLang="en-US" sz="6000" b="1" dirty="0">
                <a:ea typeface="游ゴシック" panose="020B0400000000000000" pitchFamily="50" charset="-128"/>
              </a:rPr>
              <a:t>として位置づけられる。</a:t>
            </a:r>
            <a:endParaRPr lang="en-US" altLang="ja-JP" sz="6000"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2877813508"/>
      </p:ext>
    </p:extLst>
  </p:cSld>
  <p:clrMapOvr>
    <a:masterClrMapping/>
  </p:clrMapOvr>
  <mc:AlternateContent xmlns:mc="http://schemas.openxmlformats.org/markup-compatibility/2006" xmlns:p14="http://schemas.microsoft.com/office/powerpoint/2010/main">
    <mc:Choice Requires="p14">
      <p:transition spd="slow" p14:dur="2000" advTm="65508"/>
    </mc:Choice>
    <mc:Fallback xmlns="">
      <p:transition spd="slow" advTm="655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1529" y="273530"/>
            <a:ext cx="5580621" cy="1323439"/>
          </a:xfrm>
          <a:prstGeom prst="rect">
            <a:avLst/>
          </a:prstGeom>
          <a:noFill/>
        </p:spPr>
        <p:txBody>
          <a:bodyPr wrap="square" rtlCol="0">
            <a:spAutoFit/>
          </a:bodyPr>
          <a:lstStyle/>
          <a:p>
            <a:r>
              <a:rPr lang="ja-JP" altLang="en-US" sz="8000" b="1" dirty="0">
                <a:ea typeface="游ゴシック" panose="020B0400000000000000" pitchFamily="50" charset="-128"/>
              </a:rPr>
              <a:t>三つの慈悲</a:t>
            </a:r>
            <a:endParaRPr kumimoji="1" lang="ja-JP" altLang="en-US" sz="8000" b="1" dirty="0">
              <a:ea typeface="游ゴシック" panose="020B0400000000000000" pitchFamily="50" charset="-128"/>
            </a:endParaRPr>
          </a:p>
        </p:txBody>
      </p:sp>
      <p:sp>
        <p:nvSpPr>
          <p:cNvPr id="4" name="テキスト ボックス 3"/>
          <p:cNvSpPr txBox="1"/>
          <p:nvPr/>
        </p:nvSpPr>
        <p:spPr>
          <a:xfrm>
            <a:off x="161510" y="1582340"/>
            <a:ext cx="3285365" cy="830997"/>
          </a:xfrm>
          <a:prstGeom prst="rect">
            <a:avLst/>
          </a:prstGeom>
          <a:noFill/>
        </p:spPr>
        <p:txBody>
          <a:bodyPr wrap="square" rtlCol="0">
            <a:spAutoFit/>
          </a:bodyPr>
          <a:lstStyle/>
          <a:p>
            <a:r>
              <a:rPr kumimoji="1" lang="ja-JP" altLang="en-US" sz="4800" b="1" dirty="0">
                <a:ea typeface="游ゴシック" panose="020B0400000000000000" pitchFamily="50" charset="-128"/>
              </a:rPr>
              <a:t>①大慈大悲 </a:t>
            </a:r>
            <a:endParaRPr kumimoji="1" lang="en-US" altLang="ja-JP" sz="4800" b="1" dirty="0">
              <a:ea typeface="游ゴシック" panose="020B0400000000000000" pitchFamily="50" charset="-128"/>
            </a:endParaRPr>
          </a:p>
        </p:txBody>
      </p:sp>
      <p:sp>
        <p:nvSpPr>
          <p:cNvPr id="6" name="テキスト ボックス 5"/>
          <p:cNvSpPr txBox="1"/>
          <p:nvPr/>
        </p:nvSpPr>
        <p:spPr>
          <a:xfrm>
            <a:off x="4049936" y="4773808"/>
            <a:ext cx="5117681" cy="830997"/>
          </a:xfrm>
          <a:prstGeom prst="rect">
            <a:avLst/>
          </a:prstGeom>
          <a:noFill/>
        </p:spPr>
        <p:txBody>
          <a:bodyPr wrap="square" rtlCol="0">
            <a:spAutoFit/>
          </a:bodyPr>
          <a:lstStyle/>
          <a:p>
            <a:r>
              <a:rPr kumimoji="1" lang="ja-JP" altLang="en-US" sz="4800" b="1" dirty="0">
                <a:ea typeface="游ゴシック" panose="020B0400000000000000" pitchFamily="50" charset="-128"/>
              </a:rPr>
              <a:t>凡夫が起こす慈悲</a:t>
            </a:r>
          </a:p>
        </p:txBody>
      </p:sp>
      <p:sp>
        <p:nvSpPr>
          <p:cNvPr id="8" name="右矢印 7"/>
          <p:cNvSpPr/>
          <p:nvPr/>
        </p:nvSpPr>
        <p:spPr>
          <a:xfrm>
            <a:off x="3554433" y="1789142"/>
            <a:ext cx="495055" cy="415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9" name="テキスト ボックス 8"/>
          <p:cNvSpPr txBox="1"/>
          <p:nvPr/>
        </p:nvSpPr>
        <p:spPr>
          <a:xfrm>
            <a:off x="4049938" y="3160684"/>
            <a:ext cx="5117679" cy="830997"/>
          </a:xfrm>
          <a:prstGeom prst="rect">
            <a:avLst/>
          </a:prstGeom>
          <a:noFill/>
        </p:spPr>
        <p:txBody>
          <a:bodyPr wrap="square" rtlCol="0">
            <a:spAutoFit/>
          </a:bodyPr>
          <a:lstStyle/>
          <a:p>
            <a:r>
              <a:rPr kumimoji="1" lang="ja-JP" altLang="en-US" sz="4800" b="1" dirty="0">
                <a:ea typeface="游ゴシック" panose="020B0400000000000000" pitchFamily="50" charset="-128"/>
              </a:rPr>
              <a:t>聖者が起こす慈悲</a:t>
            </a:r>
          </a:p>
        </p:txBody>
      </p:sp>
      <p:sp>
        <p:nvSpPr>
          <p:cNvPr id="10" name="右矢印 9"/>
          <p:cNvSpPr/>
          <p:nvPr/>
        </p:nvSpPr>
        <p:spPr>
          <a:xfrm>
            <a:off x="3554433" y="3368432"/>
            <a:ext cx="495055" cy="415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1" name="テキスト ボックス 10"/>
          <p:cNvSpPr txBox="1"/>
          <p:nvPr/>
        </p:nvSpPr>
        <p:spPr>
          <a:xfrm>
            <a:off x="4114635" y="1582340"/>
            <a:ext cx="4847649" cy="1569660"/>
          </a:xfrm>
          <a:prstGeom prst="rect">
            <a:avLst/>
          </a:prstGeom>
          <a:noFill/>
        </p:spPr>
        <p:txBody>
          <a:bodyPr wrap="square" rtlCol="0">
            <a:spAutoFit/>
          </a:bodyPr>
          <a:lstStyle/>
          <a:p>
            <a:r>
              <a:rPr kumimoji="1" lang="ja-JP" altLang="en-US" sz="4800" b="1" dirty="0">
                <a:ea typeface="游ゴシック" panose="020B0400000000000000" pitchFamily="50" charset="-128"/>
              </a:rPr>
              <a:t>仏が起こす徹底した慈悲</a:t>
            </a:r>
          </a:p>
        </p:txBody>
      </p:sp>
      <p:sp>
        <p:nvSpPr>
          <p:cNvPr id="12" name="右矢印 11"/>
          <p:cNvSpPr/>
          <p:nvPr/>
        </p:nvSpPr>
        <p:spPr>
          <a:xfrm>
            <a:off x="3554433" y="4953131"/>
            <a:ext cx="495055" cy="415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3" name="テキスト ボックス 12"/>
          <p:cNvSpPr txBox="1"/>
          <p:nvPr/>
        </p:nvSpPr>
        <p:spPr>
          <a:xfrm>
            <a:off x="161510" y="3222581"/>
            <a:ext cx="3285365" cy="830997"/>
          </a:xfrm>
          <a:prstGeom prst="rect">
            <a:avLst/>
          </a:prstGeom>
          <a:noFill/>
        </p:spPr>
        <p:txBody>
          <a:bodyPr wrap="square" rtlCol="0">
            <a:spAutoFit/>
          </a:bodyPr>
          <a:lstStyle/>
          <a:p>
            <a:r>
              <a:rPr lang="ja-JP" altLang="en-US" sz="4800" b="1" dirty="0">
                <a:ea typeface="游ゴシック" panose="020B0400000000000000" pitchFamily="50" charset="-128"/>
              </a:rPr>
              <a:t>②中慈中悲</a:t>
            </a:r>
            <a:r>
              <a:rPr kumimoji="1" lang="ja-JP" altLang="en-US" sz="4800" b="1" dirty="0">
                <a:ea typeface="游ゴシック" panose="020B0400000000000000" pitchFamily="50" charset="-128"/>
              </a:rPr>
              <a:t> </a:t>
            </a:r>
            <a:endParaRPr kumimoji="1" lang="en-US" altLang="ja-JP" sz="4800" b="1" dirty="0">
              <a:ea typeface="游ゴシック" panose="020B0400000000000000" pitchFamily="50" charset="-128"/>
            </a:endParaRPr>
          </a:p>
        </p:txBody>
      </p:sp>
      <p:sp>
        <p:nvSpPr>
          <p:cNvPr id="14" name="テキスト ボックス 13"/>
          <p:cNvSpPr txBox="1"/>
          <p:nvPr/>
        </p:nvSpPr>
        <p:spPr>
          <a:xfrm>
            <a:off x="161509" y="4745384"/>
            <a:ext cx="3285365" cy="830997"/>
          </a:xfrm>
          <a:prstGeom prst="rect">
            <a:avLst/>
          </a:prstGeom>
          <a:noFill/>
        </p:spPr>
        <p:txBody>
          <a:bodyPr wrap="square" rtlCol="0">
            <a:spAutoFit/>
          </a:bodyPr>
          <a:lstStyle/>
          <a:p>
            <a:r>
              <a:rPr lang="ja-JP" altLang="en-US" sz="4800" b="1" dirty="0">
                <a:ea typeface="游ゴシック" panose="020B0400000000000000" pitchFamily="50" charset="-128"/>
              </a:rPr>
              <a:t>③小慈小悲</a:t>
            </a:r>
            <a:r>
              <a:rPr kumimoji="1" lang="ja-JP" altLang="en-US" sz="4800" b="1" dirty="0">
                <a:ea typeface="游ゴシック" panose="020B0400000000000000" pitchFamily="50" charset="-128"/>
              </a:rPr>
              <a:t> </a:t>
            </a:r>
            <a:endParaRPr kumimoji="1" lang="en-US" altLang="ja-JP" sz="4800"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3883961606"/>
      </p:ext>
    </p:extLst>
  </p:cSld>
  <p:clrMapOvr>
    <a:masterClrMapping/>
  </p:clrMapOvr>
  <mc:AlternateContent xmlns:mc="http://schemas.openxmlformats.org/markup-compatibility/2006" xmlns:p14="http://schemas.microsoft.com/office/powerpoint/2010/main">
    <mc:Choice Requires="p14">
      <p:transition spd="slow" p14:dur="2000" advTm="53716"/>
    </mc:Choice>
    <mc:Fallback xmlns="">
      <p:transition spd="slow" advTm="537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P spid="9" grpId="0"/>
      <p:bldP spid="10" grpId="0" animBg="1"/>
      <p:bldP spid="11" grpId="0"/>
      <p:bldP spid="12" grpId="0" animBg="1"/>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92" y="-387424"/>
            <a:ext cx="10498766" cy="7632848"/>
          </a:xfrm>
          <a:prstGeom prst="rect">
            <a:avLst/>
          </a:prstGeom>
        </p:spPr>
      </p:pic>
      <p:sp>
        <p:nvSpPr>
          <p:cNvPr id="2" name="タイトル 1"/>
          <p:cNvSpPr>
            <a:spLocks noGrp="1"/>
          </p:cNvSpPr>
          <p:nvPr>
            <p:ph type="title"/>
          </p:nvPr>
        </p:nvSpPr>
        <p:spPr>
          <a:xfrm>
            <a:off x="1979712" y="150724"/>
            <a:ext cx="4873554" cy="1143000"/>
          </a:xfrm>
        </p:spPr>
        <p:txBody>
          <a:bodyPr>
            <a:normAutofit/>
          </a:bodyPr>
          <a:lstStyle/>
          <a:p>
            <a:r>
              <a:rPr kumimoji="1" lang="ja-JP" altLang="en-US" sz="6000" dirty="0">
                <a:solidFill>
                  <a:schemeClr val="bg1"/>
                </a:solidFill>
                <a:latin typeface="游ゴシック" panose="020B0400000000000000" pitchFamily="50" charset="-128"/>
                <a:ea typeface="游ゴシック" panose="020B0400000000000000" pitchFamily="50" charset="-128"/>
              </a:rPr>
              <a:t>本日の内容</a:t>
            </a:r>
          </a:p>
        </p:txBody>
      </p:sp>
      <p:sp>
        <p:nvSpPr>
          <p:cNvPr id="4" name="コンテンツ プレースホルダー 2"/>
          <p:cNvSpPr txBox="1">
            <a:spLocks/>
          </p:cNvSpPr>
          <p:nvPr/>
        </p:nvSpPr>
        <p:spPr>
          <a:xfrm>
            <a:off x="591015" y="3358055"/>
            <a:ext cx="822960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３、聖道の慈悲のあり方</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a:xfrm>
            <a:off x="591015" y="4228482"/>
            <a:ext cx="8229600" cy="6686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４、浄土の慈悲のあり方</a:t>
            </a:r>
            <a:endParaRPr lang="ja-JP" altLang="en-US" sz="4800" b="1" dirty="0">
              <a:solidFill>
                <a:schemeClr val="bg1"/>
              </a:solidFill>
            </a:endParaRPr>
          </a:p>
        </p:txBody>
      </p:sp>
      <p:sp>
        <p:nvSpPr>
          <p:cNvPr id="6" name="コンテンツ プレースホルダー 2"/>
          <p:cNvSpPr txBox="1">
            <a:spLocks/>
          </p:cNvSpPr>
          <p:nvPr/>
        </p:nvSpPr>
        <p:spPr>
          <a:xfrm>
            <a:off x="591014" y="5139190"/>
            <a:ext cx="8031435"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５、第四条と親鸞聖人</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91015" y="1429175"/>
            <a:ext cx="8571114" cy="1020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800" b="1" dirty="0">
                <a:solidFill>
                  <a:schemeClr val="bg1"/>
                </a:solidFill>
                <a:latin typeface="游ゴシック" panose="020B0400000000000000" pitchFamily="50" charset="-128"/>
                <a:ea typeface="游ゴシック" panose="020B0400000000000000" pitchFamily="50" charset="-128"/>
              </a:rPr>
              <a:t>１、慈悲について</a:t>
            </a:r>
          </a:p>
        </p:txBody>
      </p:sp>
      <p:sp>
        <p:nvSpPr>
          <p:cNvPr id="8" name="コンテンツ プレースホルダー 2"/>
          <p:cNvSpPr txBox="1">
            <a:spLocks/>
          </p:cNvSpPr>
          <p:nvPr/>
        </p:nvSpPr>
        <p:spPr>
          <a:xfrm>
            <a:off x="591015" y="2470208"/>
            <a:ext cx="8031435"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２、慈悲のかはり</a:t>
            </a:r>
            <a:r>
              <a:rPr lang="ja-JP" altLang="en-US" sz="4800" b="1" dirty="0" err="1">
                <a:solidFill>
                  <a:schemeClr val="bg1"/>
                </a:solidFill>
                <a:latin typeface="游ゴシック" panose="020B0400000000000000" pitchFamily="50" charset="-128"/>
                <a:ea typeface="游ゴシック" panose="020B0400000000000000" pitchFamily="50" charset="-128"/>
              </a:rPr>
              <a:t>め</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749220" y="2356965"/>
            <a:ext cx="5622980" cy="9143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406871914"/>
      </p:ext>
    </p:extLst>
  </p:cSld>
  <p:clrMapOvr>
    <a:masterClrMapping/>
  </p:clrMapOvr>
  <mc:AlternateContent xmlns:mc="http://schemas.openxmlformats.org/markup-compatibility/2006" xmlns:p14="http://schemas.microsoft.com/office/powerpoint/2010/main">
    <mc:Choice Requires="p14">
      <p:transition spd="slow" p14:dur="2000" advTm="11360"/>
    </mc:Choice>
    <mc:Fallback xmlns="">
      <p:transition spd="slow" advTm="113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92" y="-387424"/>
            <a:ext cx="10498766" cy="7632848"/>
          </a:xfrm>
          <a:prstGeom prst="rect">
            <a:avLst/>
          </a:prstGeom>
        </p:spPr>
      </p:pic>
      <p:sp>
        <p:nvSpPr>
          <p:cNvPr id="2" name="タイトル 1"/>
          <p:cNvSpPr>
            <a:spLocks noGrp="1"/>
          </p:cNvSpPr>
          <p:nvPr>
            <p:ph type="title"/>
          </p:nvPr>
        </p:nvSpPr>
        <p:spPr>
          <a:xfrm>
            <a:off x="1979712" y="150724"/>
            <a:ext cx="4873554" cy="1143000"/>
          </a:xfrm>
        </p:spPr>
        <p:txBody>
          <a:bodyPr>
            <a:normAutofit/>
          </a:bodyPr>
          <a:lstStyle/>
          <a:p>
            <a:r>
              <a:rPr kumimoji="1" lang="ja-JP" altLang="en-US" sz="6000" dirty="0">
                <a:solidFill>
                  <a:schemeClr val="bg1"/>
                </a:solidFill>
                <a:latin typeface="游ゴシック" panose="020B0400000000000000" pitchFamily="50" charset="-128"/>
                <a:ea typeface="游ゴシック" panose="020B0400000000000000" pitchFamily="50" charset="-128"/>
              </a:rPr>
              <a:t>本日の内容</a:t>
            </a:r>
          </a:p>
        </p:txBody>
      </p:sp>
      <p:sp>
        <p:nvSpPr>
          <p:cNvPr id="8" name="コンテンツ プレースホルダー 2"/>
          <p:cNvSpPr txBox="1">
            <a:spLocks/>
          </p:cNvSpPr>
          <p:nvPr/>
        </p:nvSpPr>
        <p:spPr>
          <a:xfrm>
            <a:off x="0" y="2847571"/>
            <a:ext cx="8552985"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7200" b="1" dirty="0">
                <a:solidFill>
                  <a:schemeClr val="bg1"/>
                </a:solidFill>
                <a:latin typeface="游ゴシック" panose="020B0400000000000000" pitchFamily="50" charset="-128"/>
                <a:ea typeface="游ゴシック" panose="020B0400000000000000" pitchFamily="50" charset="-128"/>
              </a:rPr>
              <a:t>２、慈悲のかはり</a:t>
            </a:r>
            <a:r>
              <a:rPr lang="ja-JP" altLang="en-US" sz="7200" b="1" dirty="0" err="1">
                <a:solidFill>
                  <a:schemeClr val="bg1"/>
                </a:solidFill>
                <a:latin typeface="游ゴシック" panose="020B0400000000000000" pitchFamily="50" charset="-128"/>
                <a:ea typeface="游ゴシック" panose="020B0400000000000000" pitchFamily="50" charset="-128"/>
              </a:rPr>
              <a:t>め</a:t>
            </a:r>
            <a:endParaRPr lang="en-US" altLang="ja-JP" sz="72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49500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4665">
        <p159:morph option="byObject"/>
      </p:transition>
    </mc:Choice>
    <mc:Fallback>
      <p:transition spd="slow" advTm="4665">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912260" y="717380"/>
            <a:ext cx="1144929" cy="3272375"/>
          </a:xfrm>
          <a:prstGeom prst="rect">
            <a:avLst/>
          </a:prstGeom>
          <a:noFill/>
          <a:ln w="38100">
            <a:solidFill>
              <a:srgbClr val="FF0000"/>
            </a:solidFill>
          </a:ln>
        </p:spPr>
        <p:txBody>
          <a:bodyPr vert="eaVert" wrap="square" rtlCol="0">
            <a:spAutoFit/>
          </a:bodyPr>
          <a:lstStyle/>
          <a:p>
            <a:pPr>
              <a:lnSpc>
                <a:spcPct val="130000"/>
              </a:lnSpc>
            </a:pPr>
            <a:r>
              <a:rPr kumimoji="1" lang="ja-JP" altLang="en-US" sz="4800" b="1" dirty="0">
                <a:latin typeface="游ゴシック" panose="020B0400000000000000" pitchFamily="50" charset="-128"/>
                <a:ea typeface="游ゴシック" panose="020B0400000000000000" pitchFamily="50" charset="-128"/>
              </a:rPr>
              <a:t>聖道・浄土</a:t>
            </a:r>
            <a:endParaRPr kumimoji="1" lang="en-US" altLang="ja-JP" sz="4800" b="1"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4560933" y="672383"/>
            <a:ext cx="1144929" cy="4680521"/>
          </a:xfrm>
          <a:prstGeom prst="rect">
            <a:avLst/>
          </a:prstGeom>
          <a:solidFill>
            <a:srgbClr val="002060"/>
          </a:solidFill>
        </p:spPr>
        <p:txBody>
          <a:bodyPr vert="eaVert" wrap="square" lIns="144000" rIns="0" rtlCol="0" anchor="ctr" anchorCtr="0">
            <a:noAutofit/>
          </a:bodyPr>
          <a:lstStyle/>
          <a:p>
            <a:pPr algn="ctr">
              <a:lnSpc>
                <a:spcPct val="130000"/>
              </a:lnSpc>
            </a:pPr>
            <a:r>
              <a:rPr lang="ja-JP" altLang="en-US" sz="4800" b="1" dirty="0">
                <a:solidFill>
                  <a:schemeClr val="bg1"/>
                </a:solidFill>
                <a:latin typeface="游ゴシック" panose="020B0400000000000000" pitchFamily="50" charset="-128"/>
                <a:ea typeface="游ゴシック" panose="020B0400000000000000" pitchFamily="50" charset="-128"/>
              </a:rPr>
              <a:t>聖道門と浄土門</a:t>
            </a:r>
            <a:endParaRPr kumimoji="1" lang="ja-JP" altLang="en-US" sz="4800" b="1" dirty="0">
              <a:solidFill>
                <a:schemeClr val="bg1"/>
              </a:solidFill>
              <a:latin typeface="游ゴシック" panose="020B0400000000000000" pitchFamily="50" charset="-128"/>
              <a:ea typeface="游ゴシック" panose="020B0400000000000000" pitchFamily="50" charset="-128"/>
            </a:endParaRPr>
          </a:p>
        </p:txBody>
      </p:sp>
      <p:sp>
        <p:nvSpPr>
          <p:cNvPr id="2" name="左矢印 1"/>
          <p:cNvSpPr/>
          <p:nvPr/>
        </p:nvSpPr>
        <p:spPr>
          <a:xfrm>
            <a:off x="5832140" y="1939222"/>
            <a:ext cx="945105" cy="7650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378098" y="294120"/>
            <a:ext cx="2400657" cy="6185617"/>
          </a:xfrm>
          <a:prstGeom prst="rect">
            <a:avLst/>
          </a:prstGeom>
          <a:noFill/>
        </p:spPr>
        <p:txBody>
          <a:bodyPr vert="eaVert" wrap="square" rtlCol="0">
            <a:spAutoFit/>
          </a:bodyPr>
          <a:lstStyle/>
          <a:p>
            <a:r>
              <a:rPr lang="ja-JP" altLang="en-US" sz="4800" b="1" dirty="0">
                <a:latin typeface="游ゴシック" panose="020B0400000000000000" pitchFamily="50" charset="-128"/>
                <a:ea typeface="游ゴシック" panose="020B0400000000000000" pitchFamily="50" charset="-128"/>
              </a:rPr>
              <a:t>七高僧の一人、</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道綽禅師の創唱</a:t>
            </a:r>
            <a:endParaRPr lang="en-US" altLang="ja-JP" sz="4800" b="1" dirty="0">
              <a:latin typeface="游ゴシック" panose="020B0400000000000000" pitchFamily="50" charset="-128"/>
              <a:ea typeface="游ゴシック" panose="020B0400000000000000" pitchFamily="50" charset="-128"/>
            </a:endParaRPr>
          </a:p>
          <a:p>
            <a:r>
              <a:rPr kumimoji="1" lang="ja-JP" altLang="en-US" sz="4800" b="1" dirty="0">
                <a:latin typeface="游ゴシック" panose="020B0400000000000000" pitchFamily="50" charset="-128"/>
                <a:ea typeface="游ゴシック" panose="020B0400000000000000" pitchFamily="50" charset="-128"/>
              </a:rPr>
              <a:t>（中国、隋～唐代）</a:t>
            </a:r>
          </a:p>
        </p:txBody>
      </p:sp>
      <p:sp>
        <p:nvSpPr>
          <p:cNvPr id="8" name="テキスト ボックス 7"/>
          <p:cNvSpPr txBox="1"/>
          <p:nvPr/>
        </p:nvSpPr>
        <p:spPr>
          <a:xfrm>
            <a:off x="2910007" y="294120"/>
            <a:ext cx="1661993" cy="6185616"/>
          </a:xfrm>
          <a:prstGeom prst="rect">
            <a:avLst/>
          </a:prstGeom>
          <a:noFill/>
        </p:spPr>
        <p:txBody>
          <a:bodyPr vert="eaVert" wrap="square" rtlCol="0">
            <a:spAutoFit/>
          </a:bodyPr>
          <a:lstStyle/>
          <a:p>
            <a:r>
              <a:rPr kumimoji="1" lang="ja-JP" altLang="en-US" sz="4800" b="1" dirty="0">
                <a:latin typeface="游ゴシック" panose="020B0400000000000000" pitchFamily="50" charset="-128"/>
                <a:ea typeface="游ゴシック" panose="020B0400000000000000" pitchFamily="50" charset="-128"/>
              </a:rPr>
              <a:t>仏教全体をこの二つの教えに分ける</a:t>
            </a:r>
            <a:r>
              <a:rPr lang="ja-JP" altLang="en-US" sz="4800" b="1" dirty="0">
                <a:latin typeface="游ゴシック" panose="020B0400000000000000" pitchFamily="50" charset="-128"/>
                <a:ea typeface="游ゴシック" panose="020B0400000000000000" pitchFamily="50" charset="-128"/>
              </a:rPr>
              <a:t>見方</a:t>
            </a:r>
            <a:r>
              <a:rPr kumimoji="1" lang="ja-JP" altLang="en-US" sz="4800" b="1" dirty="0">
                <a:latin typeface="游ゴシック" panose="020B0400000000000000" pitchFamily="50" charset="-128"/>
                <a:ea typeface="游ゴシック" panose="020B0400000000000000" pitchFamily="50" charset="-128"/>
              </a:rPr>
              <a:t>。</a:t>
            </a:r>
          </a:p>
        </p:txBody>
      </p:sp>
      <p:sp>
        <p:nvSpPr>
          <p:cNvPr id="9" name="テキスト ボックス 8"/>
          <p:cNvSpPr txBox="1"/>
          <p:nvPr/>
        </p:nvSpPr>
        <p:spPr>
          <a:xfrm>
            <a:off x="8327122" y="53625"/>
            <a:ext cx="824841" cy="6426111"/>
          </a:xfrm>
          <a:prstGeom prst="rect">
            <a:avLst/>
          </a:prstGeom>
          <a:solidFill>
            <a:schemeClr val="accent1">
              <a:lumMod val="20000"/>
              <a:lumOff val="80000"/>
            </a:schemeClr>
          </a:solidFill>
        </p:spPr>
        <p:txBody>
          <a:bodyPr vert="eaVert" wrap="square" rtlCol="0">
            <a:spAutoFit/>
          </a:bodyPr>
          <a:lstStyle/>
          <a:p>
            <a:pPr algn="ctr">
              <a:lnSpc>
                <a:spcPct val="130000"/>
              </a:lnSpc>
            </a:pPr>
            <a:r>
              <a:rPr lang="ja-JP" altLang="en-US" sz="3200" b="1" dirty="0">
                <a:latin typeface="游ゴシック" panose="020B0400000000000000" pitchFamily="50" charset="-128"/>
                <a:ea typeface="游ゴシック" panose="020B0400000000000000" pitchFamily="50" charset="-128"/>
              </a:rPr>
              <a:t>慈悲に聖道・浄土のかはり</a:t>
            </a:r>
            <a:r>
              <a:rPr lang="ja-JP" altLang="en-US" sz="3200" b="1" dirty="0" err="1">
                <a:latin typeface="游ゴシック" panose="020B0400000000000000" pitchFamily="50" charset="-128"/>
                <a:ea typeface="游ゴシック" panose="020B0400000000000000" pitchFamily="50" charset="-128"/>
              </a:rPr>
              <a:t>め</a:t>
            </a:r>
            <a:r>
              <a:rPr lang="ja-JP" altLang="en-US" sz="3200" b="1" dirty="0">
                <a:latin typeface="游ゴシック" panose="020B0400000000000000" pitchFamily="50" charset="-128"/>
                <a:ea typeface="游ゴシック" panose="020B0400000000000000" pitchFamily="50" charset="-128"/>
              </a:rPr>
              <a:t>あり。</a:t>
            </a:r>
            <a:endParaRPr lang="en-US" altLang="ja-JP" sz="3200" b="1" dirty="0">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8327121" y="1249783"/>
            <a:ext cx="700373" cy="20168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572795529"/>
      </p:ext>
    </p:extLst>
  </p:cSld>
  <p:clrMapOvr>
    <a:masterClrMapping/>
  </p:clrMapOvr>
  <mc:AlternateContent xmlns:mc="http://schemas.openxmlformats.org/markup-compatibility/2006" xmlns:p14="http://schemas.microsoft.com/office/powerpoint/2010/main">
    <mc:Choice Requires="p14">
      <p:transition spd="slow" p14:dur="2000" advTm="44622"/>
    </mc:Choice>
    <mc:Fallback xmlns="">
      <p:transition spd="slow" advTm="446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3" grpId="0"/>
      <p:bldP spid="8"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154342" y="-271"/>
            <a:ext cx="2835315" cy="1317668"/>
          </a:xfrm>
          <a:prstGeom prst="rect">
            <a:avLst/>
          </a:prstGeom>
          <a:noFill/>
          <a:ln w="38100">
            <a:noFill/>
          </a:ln>
        </p:spPr>
        <p:txBody>
          <a:bodyPr vert="horz" wrap="square" rtlCol="0">
            <a:spAutoFit/>
          </a:bodyPr>
          <a:lstStyle/>
          <a:p>
            <a:pPr>
              <a:lnSpc>
                <a:spcPct val="130000"/>
              </a:lnSpc>
            </a:pPr>
            <a:r>
              <a:rPr lang="ja-JP" altLang="en-US" sz="6600" b="1" dirty="0">
                <a:ea typeface="游ゴシック" panose="020B0400000000000000" pitchFamily="50" charset="-128"/>
              </a:rPr>
              <a:t>七高僧</a:t>
            </a:r>
            <a:endParaRPr kumimoji="1" lang="en-US" altLang="ja-JP" sz="6600" b="1" dirty="0">
              <a:ea typeface="游ゴシック" panose="020B0400000000000000" pitchFamily="50" charset="-128"/>
            </a:endParaRPr>
          </a:p>
        </p:txBody>
      </p:sp>
      <p:sp>
        <p:nvSpPr>
          <p:cNvPr id="4" name="テキスト ボックス 3"/>
          <p:cNvSpPr txBox="1"/>
          <p:nvPr/>
        </p:nvSpPr>
        <p:spPr>
          <a:xfrm>
            <a:off x="704587" y="1268760"/>
            <a:ext cx="7645925" cy="1754326"/>
          </a:xfrm>
          <a:prstGeom prst="rect">
            <a:avLst/>
          </a:prstGeom>
          <a:noFill/>
          <a:ln w="38100">
            <a:noFill/>
          </a:ln>
        </p:spPr>
        <p:txBody>
          <a:bodyPr vert="horz" wrap="square" rtlCol="0">
            <a:spAutoFit/>
          </a:bodyPr>
          <a:lstStyle/>
          <a:p>
            <a:r>
              <a:rPr kumimoji="1" lang="ja-JP" altLang="en-US" sz="5400" b="1" dirty="0">
                <a:ea typeface="游ゴシック" panose="020B0400000000000000" pitchFamily="50" charset="-128"/>
              </a:rPr>
              <a:t>親鸞聖人が特に敬重された七人の高僧方</a:t>
            </a:r>
            <a:endParaRPr kumimoji="1" lang="en-US" altLang="ja-JP" sz="5400" b="1" dirty="0">
              <a:ea typeface="游ゴシック" panose="020B0400000000000000"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01" y="2933945"/>
            <a:ext cx="7740860" cy="27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4182765" y="2933945"/>
            <a:ext cx="890247" cy="2700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5" name="上矢印 4"/>
          <p:cNvSpPr/>
          <p:nvPr/>
        </p:nvSpPr>
        <p:spPr>
          <a:xfrm>
            <a:off x="4335356" y="5769260"/>
            <a:ext cx="585064" cy="85509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1615826358"/>
      </p:ext>
    </p:extLst>
  </p:cSld>
  <p:clrMapOvr>
    <a:masterClrMapping/>
  </p:clrMapOvr>
  <mc:AlternateContent xmlns:mc="http://schemas.openxmlformats.org/markup-compatibility/2006" xmlns:p14="http://schemas.microsoft.com/office/powerpoint/2010/main">
    <mc:Choice Requires="p14">
      <p:transition spd="slow" p14:dur="2000" advTm="54879"/>
    </mc:Choice>
    <mc:Fallback xmlns="">
      <p:transition spd="slow" advTm="548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133944" y="651943"/>
            <a:ext cx="1144929" cy="4680521"/>
          </a:xfrm>
          <a:prstGeom prst="rect">
            <a:avLst/>
          </a:prstGeom>
          <a:solidFill>
            <a:srgbClr val="002060"/>
          </a:solidFill>
        </p:spPr>
        <p:txBody>
          <a:bodyPr vert="eaVert" wrap="square" lIns="144000" tIns="180000" rIns="0" rtlCol="0">
            <a:noAutofit/>
          </a:bodyPr>
          <a:lstStyle/>
          <a:p>
            <a:pPr>
              <a:lnSpc>
                <a:spcPct val="130000"/>
              </a:lnSpc>
            </a:pPr>
            <a:r>
              <a:rPr lang="ja-JP" altLang="en-US" sz="4800" b="1" dirty="0">
                <a:solidFill>
                  <a:schemeClr val="bg1"/>
                </a:solidFill>
                <a:latin typeface="+mn-ea"/>
                <a:ea typeface="游ゴシック" panose="020B0400000000000000" pitchFamily="50" charset="-128"/>
              </a:rPr>
              <a:t>聖道門と浄土門</a:t>
            </a:r>
            <a:endParaRPr kumimoji="1" lang="ja-JP" altLang="en-US" sz="4800" b="1" dirty="0">
              <a:solidFill>
                <a:schemeClr val="bg1"/>
              </a:solidFill>
              <a:latin typeface="+mn-ea"/>
              <a:ea typeface="游ゴシック" panose="020B0400000000000000" pitchFamily="50" charset="-128"/>
            </a:endParaRPr>
          </a:p>
        </p:txBody>
      </p:sp>
      <p:sp>
        <p:nvSpPr>
          <p:cNvPr id="8" name="テキスト ボックス 7"/>
          <p:cNvSpPr txBox="1"/>
          <p:nvPr/>
        </p:nvSpPr>
        <p:spPr>
          <a:xfrm>
            <a:off x="4346974" y="173871"/>
            <a:ext cx="2400657" cy="6450483"/>
          </a:xfrm>
          <a:prstGeom prst="rect">
            <a:avLst/>
          </a:prstGeom>
          <a:noFill/>
        </p:spPr>
        <p:txBody>
          <a:bodyPr vert="eaVert" wrap="square" rtlCol="0">
            <a:spAutoFit/>
          </a:bodyPr>
          <a:lstStyle/>
          <a:p>
            <a:r>
              <a:rPr kumimoji="1" lang="ja-JP" altLang="en-US" sz="4800" b="1" dirty="0">
                <a:ea typeface="游ゴシック" panose="020B0400000000000000" pitchFamily="50" charset="-128"/>
              </a:rPr>
              <a:t>この</a:t>
            </a:r>
            <a:r>
              <a:rPr lang="ja-JP" altLang="en-US" sz="4800" b="1" dirty="0">
                <a:ea typeface="游ゴシック" panose="020B0400000000000000" pitchFamily="50" charset="-128"/>
              </a:rPr>
              <a:t>見方は法然聖人に継承され、念仏の教えを主張する基盤となる</a:t>
            </a:r>
            <a:r>
              <a:rPr kumimoji="1" lang="ja-JP" altLang="en-US" sz="4800" b="1" dirty="0">
                <a:ea typeface="游ゴシック" panose="020B0400000000000000" pitchFamily="50" charset="-128"/>
              </a:rPr>
              <a:t>。</a:t>
            </a:r>
          </a:p>
        </p:txBody>
      </p:sp>
      <p:sp>
        <p:nvSpPr>
          <p:cNvPr id="9" name="テキスト ボックス 8"/>
          <p:cNvSpPr txBox="1"/>
          <p:nvPr/>
        </p:nvSpPr>
        <p:spPr>
          <a:xfrm>
            <a:off x="8327122" y="53625"/>
            <a:ext cx="824841" cy="6426111"/>
          </a:xfrm>
          <a:prstGeom prst="rect">
            <a:avLst/>
          </a:prstGeom>
          <a:solidFill>
            <a:schemeClr val="accent1">
              <a:lumMod val="20000"/>
              <a:lumOff val="80000"/>
            </a:schemeClr>
          </a:solidFill>
        </p:spPr>
        <p:txBody>
          <a:bodyPr vert="eaVert" wrap="square" rtlCol="0">
            <a:spAutoFit/>
          </a:bodyPr>
          <a:lstStyle/>
          <a:p>
            <a:pPr algn="ctr">
              <a:lnSpc>
                <a:spcPct val="130000"/>
              </a:lnSpc>
            </a:pPr>
            <a:r>
              <a:rPr lang="ja-JP" altLang="en-US" sz="3200" b="1" dirty="0">
                <a:ea typeface="游ゴシック" panose="020B0400000000000000" pitchFamily="50" charset="-128"/>
              </a:rPr>
              <a:t>慈悲に聖道・浄土のかはり</a:t>
            </a:r>
            <a:r>
              <a:rPr lang="ja-JP" altLang="en-US" sz="3200" b="1" dirty="0" err="1">
                <a:ea typeface="游ゴシック" panose="020B0400000000000000" pitchFamily="50" charset="-128"/>
              </a:rPr>
              <a:t>め</a:t>
            </a:r>
            <a:r>
              <a:rPr lang="ja-JP" altLang="en-US" sz="3200" b="1" dirty="0">
                <a:ea typeface="游ゴシック" panose="020B0400000000000000" pitchFamily="50" charset="-128"/>
              </a:rPr>
              <a:t>あり</a:t>
            </a:r>
            <a:endParaRPr lang="en-US" altLang="ja-JP" sz="3200" b="1" dirty="0">
              <a:ea typeface="游ゴシック" panose="020B0400000000000000" pitchFamily="50" charset="-128"/>
            </a:endParaRPr>
          </a:p>
        </p:txBody>
      </p:sp>
      <p:sp>
        <p:nvSpPr>
          <p:cNvPr id="10" name="正方形/長方形 9"/>
          <p:cNvSpPr/>
          <p:nvPr/>
        </p:nvSpPr>
        <p:spPr>
          <a:xfrm>
            <a:off x="8327121" y="1412102"/>
            <a:ext cx="700373" cy="20168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1" name="テキスト ボックス 10"/>
          <p:cNvSpPr txBox="1"/>
          <p:nvPr/>
        </p:nvSpPr>
        <p:spPr>
          <a:xfrm>
            <a:off x="2626658" y="2646682"/>
            <a:ext cx="1753631" cy="617605"/>
          </a:xfrm>
          <a:prstGeom prst="rect">
            <a:avLst/>
          </a:prstGeom>
          <a:noFill/>
          <a:ln w="38100">
            <a:noFill/>
          </a:ln>
        </p:spPr>
        <p:txBody>
          <a:bodyPr vert="horz" wrap="square" rtlCol="0">
            <a:spAutoFit/>
          </a:bodyPr>
          <a:lstStyle/>
          <a:p>
            <a:pPr>
              <a:lnSpc>
                <a:spcPct val="130000"/>
              </a:lnSpc>
            </a:pPr>
            <a:r>
              <a:rPr kumimoji="1" lang="ja-JP" altLang="en-US" sz="2800" b="1" dirty="0">
                <a:ea typeface="游ゴシック" panose="020B0400000000000000" pitchFamily="50" charset="-128"/>
              </a:rPr>
              <a:t>道綽禅師</a:t>
            </a:r>
            <a:endParaRPr kumimoji="1" lang="en-US" altLang="ja-JP" sz="2800" b="1" dirty="0">
              <a:ea typeface="游ゴシック" panose="020B0400000000000000" pitchFamily="50" charset="-128"/>
            </a:endParaRPr>
          </a:p>
        </p:txBody>
      </p:sp>
      <p:sp>
        <p:nvSpPr>
          <p:cNvPr id="4" name="下矢印 3"/>
          <p:cNvSpPr/>
          <p:nvPr/>
        </p:nvSpPr>
        <p:spPr>
          <a:xfrm rot="1608906">
            <a:off x="2208770" y="3306371"/>
            <a:ext cx="97865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2" name="テキスト ボックス 11"/>
          <p:cNvSpPr txBox="1"/>
          <p:nvPr/>
        </p:nvSpPr>
        <p:spPr>
          <a:xfrm>
            <a:off x="14278" y="6246885"/>
            <a:ext cx="3966168" cy="475836"/>
          </a:xfrm>
          <a:prstGeom prst="rect">
            <a:avLst/>
          </a:prstGeom>
          <a:noFill/>
          <a:ln w="38100">
            <a:noFill/>
          </a:ln>
        </p:spPr>
        <p:txBody>
          <a:bodyPr vert="horz" wrap="square" rtlCol="0">
            <a:spAutoFit/>
          </a:bodyPr>
          <a:lstStyle/>
          <a:p>
            <a:pPr algn="ctr">
              <a:lnSpc>
                <a:spcPts val="120"/>
              </a:lnSpc>
            </a:pPr>
            <a:r>
              <a:rPr kumimoji="1" lang="ja-JP" altLang="en-US" sz="2800" b="1" dirty="0">
                <a:ea typeface="游ゴシック" panose="020B0400000000000000" pitchFamily="50" charset="-128"/>
              </a:rPr>
              <a:t>法然聖人</a:t>
            </a:r>
            <a:endParaRPr kumimoji="1" lang="en-US" altLang="ja-JP" sz="2800" b="1" dirty="0">
              <a:ea typeface="游ゴシック" panose="020B0400000000000000" pitchFamily="50" charset="-128"/>
            </a:endParaRPr>
          </a:p>
          <a:p>
            <a:pPr algn="ctr">
              <a:lnSpc>
                <a:spcPct val="130000"/>
              </a:lnSpc>
            </a:pPr>
            <a:r>
              <a:rPr lang="ja-JP" altLang="en-US" sz="2000" b="1" dirty="0">
                <a:ea typeface="游ゴシック" panose="020B0400000000000000" pitchFamily="50" charset="-128"/>
              </a:rPr>
              <a:t>（日本、平安～鎌倉時代）</a:t>
            </a:r>
            <a:endParaRPr kumimoji="1" lang="en-US" altLang="ja-JP" sz="2000" b="1" dirty="0">
              <a:ea typeface="游ゴシック" panose="020B0400000000000000" pitchFamily="50" charset="-128"/>
            </a:endParaRPr>
          </a:p>
        </p:txBody>
      </p:sp>
      <p:pic>
        <p:nvPicPr>
          <p:cNvPr id="2" name="図 1">
            <a:extLst>
              <a:ext uri="{FF2B5EF4-FFF2-40B4-BE49-F238E27FC236}">
                <a16:creationId xmlns:a16="http://schemas.microsoft.com/office/drawing/2014/main" xmlns="" id="{CFBF562B-1470-20BD-421D-67FEE73B7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472" y="291307"/>
            <a:ext cx="2400657" cy="2454605"/>
          </a:xfrm>
          <a:prstGeom prst="rect">
            <a:avLst/>
          </a:prstGeom>
        </p:spPr>
      </p:pic>
      <p:pic>
        <p:nvPicPr>
          <p:cNvPr id="3" name="図 2">
            <a:extLst>
              <a:ext uri="{FF2B5EF4-FFF2-40B4-BE49-F238E27FC236}">
                <a16:creationId xmlns:a16="http://schemas.microsoft.com/office/drawing/2014/main" xmlns="" id="{5DBF175B-9BA4-56B5-0EC3-57B2063B15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570" y="3785055"/>
            <a:ext cx="2286005" cy="2182372"/>
          </a:xfrm>
          <a:prstGeom prst="rect">
            <a:avLst/>
          </a:prstGeom>
        </p:spPr>
      </p:pic>
    </p:spTree>
    <p:custDataLst>
      <p:tags r:id="rId1"/>
    </p:custDataLst>
    <p:extLst>
      <p:ext uri="{BB962C8B-B14F-4D97-AF65-F5344CB8AC3E}">
        <p14:creationId xmlns:p14="http://schemas.microsoft.com/office/powerpoint/2010/main" val="1117631484"/>
      </p:ext>
    </p:extLst>
  </p:cSld>
  <p:clrMapOvr>
    <a:masterClrMapping/>
  </p:clrMapOvr>
  <mc:AlternateContent xmlns:mc="http://schemas.openxmlformats.org/markup-compatibility/2006" xmlns:p14="http://schemas.microsoft.com/office/powerpoint/2010/main">
    <mc:Choice Requires="p14">
      <p:transition spd="slow" p14:dur="2000" advTm="23517"/>
    </mc:Choice>
    <mc:Fallback xmlns="">
      <p:transition spd="slow" advTm="235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4"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972657" y="413666"/>
            <a:ext cx="1084532" cy="2205244"/>
          </a:xfrm>
          <a:prstGeom prst="rect">
            <a:avLst/>
          </a:prstGeom>
          <a:solidFill>
            <a:srgbClr val="002060"/>
          </a:solidFill>
        </p:spPr>
        <p:txBody>
          <a:bodyPr vert="eaVert" wrap="square" lIns="108000" tIns="180000" rIns="0" rtlCol="0">
            <a:noAutofit/>
          </a:bodyPr>
          <a:lstStyle/>
          <a:p>
            <a:pPr>
              <a:lnSpc>
                <a:spcPct val="130000"/>
              </a:lnSpc>
            </a:pPr>
            <a:r>
              <a:rPr lang="ja-JP" altLang="en-US" sz="4800" b="1" dirty="0">
                <a:solidFill>
                  <a:schemeClr val="bg1"/>
                </a:solidFill>
                <a:latin typeface="游ゴシック" panose="020B0400000000000000" pitchFamily="50" charset="-128"/>
                <a:ea typeface="游ゴシック" panose="020B0400000000000000" pitchFamily="50" charset="-128"/>
              </a:rPr>
              <a:t>聖道門</a:t>
            </a:r>
            <a:endParaRPr kumimoji="1" lang="ja-JP" altLang="en-US" sz="4800" b="1" dirty="0">
              <a:solidFill>
                <a:schemeClr val="bg1"/>
              </a:solidFill>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4572000" y="593685"/>
            <a:ext cx="2400657" cy="5964115"/>
          </a:xfrm>
          <a:prstGeom prst="rect">
            <a:avLst/>
          </a:prstGeom>
          <a:noFill/>
        </p:spPr>
        <p:txBody>
          <a:bodyPr vert="eaVert" wrap="square" rtlCol="0">
            <a:spAutoFit/>
          </a:bodyPr>
          <a:lstStyle/>
          <a:p>
            <a:r>
              <a:rPr lang="ja-JP" altLang="en-US" sz="4800" b="1" dirty="0">
                <a:ea typeface="游ゴシック" panose="020B0400000000000000" pitchFamily="50" charset="-128"/>
              </a:rPr>
              <a:t>自力の修行によって、この世でさとりを開く教え。</a:t>
            </a:r>
            <a:endParaRPr kumimoji="1" lang="ja-JP" altLang="en-US" sz="4800" b="1" dirty="0">
              <a:ea typeface="游ゴシック" panose="020B0400000000000000" pitchFamily="50" charset="-128"/>
            </a:endParaRPr>
          </a:p>
        </p:txBody>
      </p:sp>
      <p:sp>
        <p:nvSpPr>
          <p:cNvPr id="5" name="テキスト ボックス 4"/>
          <p:cNvSpPr txBox="1"/>
          <p:nvPr/>
        </p:nvSpPr>
        <p:spPr>
          <a:xfrm>
            <a:off x="3300832" y="413666"/>
            <a:ext cx="1133266" cy="2205244"/>
          </a:xfrm>
          <a:prstGeom prst="rect">
            <a:avLst/>
          </a:prstGeom>
          <a:solidFill>
            <a:srgbClr val="002060"/>
          </a:solidFill>
        </p:spPr>
        <p:txBody>
          <a:bodyPr vert="eaVert" wrap="square" lIns="144000" tIns="180000" rIns="0" rtlCol="0">
            <a:noAutofit/>
          </a:bodyPr>
          <a:lstStyle/>
          <a:p>
            <a:pPr>
              <a:lnSpc>
                <a:spcPct val="130000"/>
              </a:lnSpc>
            </a:pPr>
            <a:r>
              <a:rPr lang="ja-JP" altLang="en-US" sz="4800" b="1" dirty="0" smtClean="0">
                <a:solidFill>
                  <a:schemeClr val="bg1"/>
                </a:solidFill>
                <a:latin typeface="游ゴシック" panose="020B0400000000000000" pitchFamily="50" charset="-128"/>
                <a:ea typeface="游ゴシック" panose="020B0400000000000000" pitchFamily="50" charset="-128"/>
              </a:rPr>
              <a:t>浄土門</a:t>
            </a:r>
            <a:endParaRPr kumimoji="1" lang="ja-JP" altLang="en-US" sz="4800" b="1" dirty="0">
              <a:solidFill>
                <a:schemeClr val="bg1"/>
              </a:solidFill>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161510" y="588453"/>
            <a:ext cx="3139321" cy="5969347"/>
          </a:xfrm>
          <a:prstGeom prst="rect">
            <a:avLst/>
          </a:prstGeom>
          <a:noFill/>
        </p:spPr>
        <p:txBody>
          <a:bodyPr vert="eaVert" wrap="square" rtlCol="0">
            <a:spAutoFit/>
          </a:bodyPr>
          <a:lstStyle/>
          <a:p>
            <a:r>
              <a:rPr lang="ja-JP" altLang="en-US" sz="4800" b="1" dirty="0">
                <a:latin typeface="游ゴシック" panose="020B0400000000000000" pitchFamily="50" charset="-128"/>
                <a:ea typeface="游ゴシック" panose="020B0400000000000000" pitchFamily="50" charset="-128"/>
              </a:rPr>
              <a:t>阿弥陀仏の本願力によって、その浄土に往生してさとりを開く教え。</a:t>
            </a:r>
            <a:endParaRPr kumimoji="1" lang="ja-JP" altLang="en-US" sz="4800" b="1"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327122" y="53625"/>
            <a:ext cx="824841" cy="6426111"/>
          </a:xfrm>
          <a:prstGeom prst="rect">
            <a:avLst/>
          </a:prstGeom>
          <a:solidFill>
            <a:schemeClr val="accent1">
              <a:lumMod val="20000"/>
              <a:lumOff val="80000"/>
            </a:schemeClr>
          </a:solidFill>
        </p:spPr>
        <p:txBody>
          <a:bodyPr vert="eaVert" wrap="square" rtlCol="0">
            <a:spAutoFit/>
          </a:bodyPr>
          <a:lstStyle/>
          <a:p>
            <a:pPr algn="ctr">
              <a:lnSpc>
                <a:spcPct val="130000"/>
              </a:lnSpc>
            </a:pPr>
            <a:r>
              <a:rPr lang="ja-JP" altLang="en-US" sz="3200" b="1" dirty="0">
                <a:latin typeface="游ゴシック" panose="020B0400000000000000" pitchFamily="50" charset="-128"/>
                <a:ea typeface="游ゴシック" panose="020B0400000000000000" pitchFamily="50" charset="-128"/>
              </a:rPr>
              <a:t>慈悲に聖道・浄土のかはり</a:t>
            </a:r>
            <a:r>
              <a:rPr lang="ja-JP" altLang="en-US" sz="3200" b="1" dirty="0" err="1">
                <a:latin typeface="游ゴシック" panose="020B0400000000000000" pitchFamily="50" charset="-128"/>
                <a:ea typeface="游ゴシック" panose="020B0400000000000000" pitchFamily="50" charset="-128"/>
              </a:rPr>
              <a:t>め</a:t>
            </a:r>
            <a:r>
              <a:rPr lang="ja-JP" altLang="en-US" sz="3200" b="1" dirty="0">
                <a:latin typeface="游ゴシック" panose="020B0400000000000000" pitchFamily="50" charset="-128"/>
                <a:ea typeface="游ゴシック" panose="020B0400000000000000" pitchFamily="50" charset="-128"/>
              </a:rPr>
              <a:t>あり。</a:t>
            </a:r>
            <a:endParaRPr lang="en-US" altLang="ja-JP" sz="3200" b="1" dirty="0">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6211888" y="610868"/>
            <a:ext cx="622866" cy="1287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2534077" y="3688597"/>
            <a:ext cx="700373" cy="18106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685267133"/>
      </p:ext>
    </p:extLst>
  </p:cSld>
  <p:clrMapOvr>
    <a:masterClrMapping/>
  </p:clrMapOvr>
  <mc:AlternateContent xmlns:mc="http://schemas.openxmlformats.org/markup-compatibility/2006" xmlns:p14="http://schemas.microsoft.com/office/powerpoint/2010/main">
    <mc:Choice Requires="p14">
      <p:transition spd="slow" p14:dur="2000" advTm="32838"/>
    </mc:Choice>
    <mc:Fallback xmlns="">
      <p:transition spd="slow" advTm="328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302859" y="332656"/>
            <a:ext cx="2610290" cy="1107996"/>
          </a:xfrm>
          <a:prstGeom prst="rect">
            <a:avLst/>
          </a:prstGeom>
          <a:noFill/>
          <a:ln w="57150">
            <a:solidFill>
              <a:schemeClr val="accent5">
                <a:lumMod val="50000"/>
              </a:schemeClr>
            </a:solidFill>
          </a:ln>
        </p:spPr>
        <p:txBody>
          <a:bodyPr vert="horz" wrap="square" rtlCol="0">
            <a:spAutoFit/>
          </a:bodyPr>
          <a:lstStyle/>
          <a:p>
            <a:pPr algn="ctr"/>
            <a:r>
              <a:rPr lang="ja-JP" altLang="en-US" sz="6600" b="1" dirty="0">
                <a:solidFill>
                  <a:srgbClr val="FF0000"/>
                </a:solidFill>
                <a:effectLst>
                  <a:outerShdw blurRad="38100" dist="38100" dir="2700000" algn="tl">
                    <a:srgbClr val="000000">
                      <a:alpha val="43137"/>
                    </a:srgbClr>
                  </a:outerShdw>
                </a:effectLst>
                <a:ea typeface="游ゴシック" panose="020B0400000000000000" pitchFamily="50" charset="-128"/>
              </a:rPr>
              <a:t>自力</a:t>
            </a:r>
            <a:endParaRPr kumimoji="1" lang="ja-JP" altLang="en-US" sz="6600" b="1" dirty="0"/>
          </a:p>
        </p:txBody>
      </p:sp>
      <p:sp>
        <p:nvSpPr>
          <p:cNvPr id="5" name="テキスト ボックス 4"/>
          <p:cNvSpPr txBox="1"/>
          <p:nvPr/>
        </p:nvSpPr>
        <p:spPr>
          <a:xfrm>
            <a:off x="252594" y="1700808"/>
            <a:ext cx="8905605" cy="2585323"/>
          </a:xfrm>
          <a:prstGeom prst="rect">
            <a:avLst/>
          </a:prstGeom>
          <a:noFill/>
        </p:spPr>
        <p:txBody>
          <a:bodyPr vert="horz" wrap="square" rtlCol="0">
            <a:spAutoFit/>
          </a:bodyPr>
          <a:lstStyle/>
          <a:p>
            <a:pPr algn="ctr"/>
            <a:r>
              <a:rPr lang="ja-JP" altLang="en-US" sz="5400" b="1" dirty="0">
                <a:latin typeface="游ゴシック" panose="020B0400000000000000" pitchFamily="50" charset="-128"/>
                <a:ea typeface="游ゴシック" panose="020B0400000000000000" pitchFamily="50" charset="-128"/>
              </a:rPr>
              <a:t>自ら修めた身・口・意の善根によって迷いを離れよう（仏になろう）とすること。</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76573681"/>
      </p:ext>
    </p:extLst>
  </p:cSld>
  <p:clrMapOvr>
    <a:masterClrMapping/>
  </p:clrMapOvr>
  <mc:AlternateContent xmlns:mc="http://schemas.openxmlformats.org/markup-compatibility/2006" xmlns:p14="http://schemas.microsoft.com/office/powerpoint/2010/main">
    <mc:Choice Requires="p14">
      <p:transition spd="slow" p14:dur="2000" advTm="28133"/>
    </mc:Choice>
    <mc:Fallback xmlns="">
      <p:transition spd="slow" advTm="281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rcRect/>
          <a:stretch/>
        </p:blipFill>
        <p:spPr>
          <a:xfrm>
            <a:off x="0" y="-7154"/>
            <a:ext cx="11310442" cy="8203790"/>
          </a:xfrm>
          <a:prstGeom prst="rect">
            <a:avLst/>
          </a:prstGeom>
        </p:spPr>
      </p:pic>
      <p:sp>
        <p:nvSpPr>
          <p:cNvPr id="6" name="タイトル 1"/>
          <p:cNvSpPr txBox="1">
            <a:spLocks/>
          </p:cNvSpPr>
          <p:nvPr/>
        </p:nvSpPr>
        <p:spPr>
          <a:xfrm>
            <a:off x="27175" y="332656"/>
            <a:ext cx="9396536" cy="63093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6000" b="1" dirty="0">
                <a:effectLst>
                  <a:glow rad="228600">
                    <a:schemeClr val="bg1"/>
                  </a:glow>
                </a:effectLst>
                <a:ea typeface="游ゴシック" panose="020B0400000000000000" pitchFamily="50" charset="-128"/>
              </a:rPr>
              <a:t>『</a:t>
            </a:r>
            <a:r>
              <a:rPr lang="ja-JP" altLang="en-US" sz="6000" b="1" dirty="0">
                <a:effectLst>
                  <a:glow rad="228600">
                    <a:schemeClr val="bg1"/>
                  </a:glow>
                </a:effectLst>
                <a:ea typeface="游ゴシック" panose="020B0400000000000000" pitchFamily="50" charset="-128"/>
              </a:rPr>
              <a:t>歎異抄</a:t>
            </a:r>
            <a:r>
              <a:rPr lang="en-US" altLang="ja-JP" sz="6000" b="1" dirty="0">
                <a:effectLst>
                  <a:glow rad="228600">
                    <a:schemeClr val="bg1"/>
                  </a:glow>
                </a:effectLst>
                <a:ea typeface="游ゴシック" panose="020B0400000000000000" pitchFamily="50" charset="-128"/>
              </a:rPr>
              <a:t>』</a:t>
            </a:r>
            <a:r>
              <a:rPr lang="ja-JP" altLang="en-US" sz="6000" b="1" dirty="0">
                <a:effectLst>
                  <a:glow rad="228600">
                    <a:schemeClr val="bg1"/>
                  </a:glow>
                </a:effectLst>
                <a:ea typeface="游ゴシック" panose="020B0400000000000000" pitchFamily="50" charset="-128"/>
              </a:rPr>
              <a:t>とは</a:t>
            </a:r>
            <a:endParaRPr lang="en-US" altLang="ja-JP" sz="6000" b="1" dirty="0">
              <a:effectLst>
                <a:glow rad="228600">
                  <a:schemeClr val="bg1"/>
                </a:glow>
              </a:effectLst>
              <a:ea typeface="游ゴシック" panose="020B0400000000000000" pitchFamily="50" charset="-128"/>
            </a:endParaRPr>
          </a:p>
          <a:p>
            <a:pPr algn="l"/>
            <a:r>
              <a:rPr lang="ja-JP" altLang="en-US" sz="4800" b="1" dirty="0">
                <a:effectLst>
                  <a:glow rad="228600">
                    <a:schemeClr val="bg1"/>
                  </a:glow>
                </a:effectLst>
                <a:ea typeface="游ゴシック" panose="020B0400000000000000" pitchFamily="50" charset="-128"/>
              </a:rPr>
              <a:t>・後序</a:t>
            </a:r>
            <a:endParaRPr lang="en-US" altLang="ja-JP" sz="4800" b="1" dirty="0">
              <a:effectLst>
                <a:glow rad="228600">
                  <a:schemeClr val="bg1"/>
                </a:glow>
              </a:effectLst>
              <a:ea typeface="游ゴシック" panose="020B0400000000000000" pitchFamily="50" charset="-128"/>
            </a:endParaRPr>
          </a:p>
          <a:p>
            <a:pPr algn="l"/>
            <a:r>
              <a:rPr lang="ja-JP" altLang="en-US" sz="4800" b="1" dirty="0">
                <a:effectLst>
                  <a:glow rad="228600">
                    <a:schemeClr val="bg1"/>
                  </a:glow>
                </a:effectLst>
                <a:ea typeface="游ゴシック" panose="020B0400000000000000" pitchFamily="50" charset="-128"/>
              </a:rPr>
              <a:t>「なくなく筆を染めて</a:t>
            </a:r>
            <a:endParaRPr lang="en-US" altLang="ja-JP" sz="4800" b="1" dirty="0">
              <a:effectLst>
                <a:glow rad="228600">
                  <a:schemeClr val="bg1"/>
                </a:glow>
              </a:effectLst>
              <a:ea typeface="游ゴシック" panose="020B0400000000000000" pitchFamily="50" charset="-128"/>
            </a:endParaRPr>
          </a:p>
          <a:p>
            <a:pPr algn="l"/>
            <a:r>
              <a:rPr lang="ja-JP" altLang="en-US" sz="4800" b="1" dirty="0">
                <a:effectLst>
                  <a:glow rad="228600">
                    <a:schemeClr val="bg1"/>
                  </a:glow>
                </a:effectLst>
                <a:ea typeface="游ゴシック" panose="020B0400000000000000" pitchFamily="50" charset="-128"/>
              </a:rPr>
              <a:t>    これをしるす。</a:t>
            </a:r>
            <a:r>
              <a:rPr lang="ja-JP" altLang="en-US" sz="4800" b="1" dirty="0" err="1">
                <a:effectLst>
                  <a:glow rad="228600">
                    <a:schemeClr val="bg1"/>
                  </a:glow>
                </a:effectLst>
                <a:ea typeface="游ゴシック" panose="020B0400000000000000" pitchFamily="50" charset="-128"/>
              </a:rPr>
              <a:t>なづ</a:t>
            </a:r>
            <a:endParaRPr lang="en-US" altLang="ja-JP" sz="4800" b="1" dirty="0">
              <a:effectLst>
                <a:glow rad="228600">
                  <a:schemeClr val="bg1"/>
                </a:glow>
              </a:effectLst>
              <a:ea typeface="游ゴシック" panose="020B0400000000000000" pitchFamily="50" charset="-128"/>
            </a:endParaRPr>
          </a:p>
          <a:p>
            <a:pPr algn="l"/>
            <a:r>
              <a:rPr lang="en-US" altLang="ja-JP" sz="4800" b="1" dirty="0">
                <a:effectLst>
                  <a:glow rad="228600">
                    <a:schemeClr val="bg1"/>
                  </a:glow>
                </a:effectLst>
                <a:ea typeface="游ゴシック" panose="020B0400000000000000" pitchFamily="50" charset="-128"/>
              </a:rPr>
              <a:t>    </a:t>
            </a:r>
            <a:r>
              <a:rPr lang="ja-JP" altLang="en-US" sz="4800" b="1" dirty="0" err="1">
                <a:effectLst>
                  <a:glow rad="228600">
                    <a:schemeClr val="bg1"/>
                  </a:glow>
                </a:effectLst>
                <a:ea typeface="游ゴシック" panose="020B0400000000000000" pitchFamily="50" charset="-128"/>
              </a:rPr>
              <a:t>けて</a:t>
            </a:r>
            <a:r>
              <a:rPr lang="en-US" altLang="ja-JP" sz="4800" b="1" dirty="0">
                <a:effectLst>
                  <a:glow rad="228600">
                    <a:schemeClr val="bg1"/>
                  </a:glow>
                </a:effectLst>
                <a:ea typeface="游ゴシック" panose="020B0400000000000000" pitchFamily="50" charset="-128"/>
              </a:rPr>
              <a:t>『</a:t>
            </a:r>
            <a:r>
              <a:rPr lang="ja-JP" altLang="en-US" sz="4800" b="1" dirty="0">
                <a:solidFill>
                  <a:srgbClr val="FF0000"/>
                </a:solidFill>
                <a:effectLst>
                  <a:glow rad="228600">
                    <a:schemeClr val="bg1"/>
                  </a:glow>
                </a:effectLst>
                <a:ea typeface="游ゴシック" panose="020B0400000000000000" pitchFamily="50" charset="-128"/>
              </a:rPr>
              <a:t>歎異抄</a:t>
            </a:r>
            <a:r>
              <a:rPr lang="en-US" altLang="ja-JP" sz="4800" b="1" dirty="0">
                <a:effectLst>
                  <a:glow rad="228600">
                    <a:schemeClr val="bg1"/>
                  </a:glow>
                </a:effectLst>
                <a:ea typeface="游ゴシック" panose="020B0400000000000000" pitchFamily="50" charset="-128"/>
              </a:rPr>
              <a:t>』</a:t>
            </a:r>
            <a:r>
              <a:rPr lang="ja-JP" altLang="en-US" sz="4800" b="1" dirty="0" err="1">
                <a:effectLst>
                  <a:glow rad="228600">
                    <a:schemeClr val="bg1"/>
                  </a:glow>
                </a:effectLst>
                <a:ea typeface="游ゴシック" panose="020B0400000000000000" pitchFamily="50" charset="-128"/>
              </a:rPr>
              <a:t>といふべ</a:t>
            </a:r>
            <a:r>
              <a:rPr lang="ja-JP" altLang="en-US" sz="4800" b="1" dirty="0">
                <a:effectLst>
                  <a:glow rad="228600">
                    <a:schemeClr val="bg1"/>
                  </a:glow>
                </a:effectLst>
                <a:ea typeface="游ゴシック" panose="020B0400000000000000" pitchFamily="50" charset="-128"/>
              </a:rPr>
              <a:t>し。」</a:t>
            </a:r>
          </a:p>
          <a:p>
            <a:pPr algn="l"/>
            <a:r>
              <a:rPr lang="ja-JP" altLang="en-US" sz="4800" b="1" dirty="0">
                <a:effectLst>
                  <a:glow rad="228600">
                    <a:schemeClr val="bg1"/>
                  </a:glow>
                </a:effectLst>
                <a:ea typeface="游ゴシック" panose="020B0400000000000000" pitchFamily="50" charset="-128"/>
              </a:rPr>
              <a:t>・親鸞聖人の教えを誤って理解</a:t>
            </a:r>
            <a:endParaRPr lang="en-US" altLang="ja-JP" sz="4800" b="1" dirty="0">
              <a:effectLst>
                <a:glow rad="228600">
                  <a:schemeClr val="bg1"/>
                </a:glow>
              </a:effectLst>
              <a:ea typeface="游ゴシック" panose="020B0400000000000000" pitchFamily="50" charset="-128"/>
            </a:endParaRPr>
          </a:p>
          <a:p>
            <a:pPr algn="l"/>
            <a:r>
              <a:rPr lang="ja-JP" altLang="en-US" sz="4800" b="1" dirty="0">
                <a:effectLst>
                  <a:glow rad="228600">
                    <a:schemeClr val="bg1"/>
                  </a:glow>
                </a:effectLst>
                <a:ea typeface="游ゴシック" panose="020B0400000000000000" pitchFamily="50" charset="-128"/>
              </a:rPr>
              <a:t>　する者がいることを悲しんで、</a:t>
            </a:r>
            <a:endParaRPr lang="en-US" altLang="ja-JP" sz="4800" b="1" dirty="0">
              <a:effectLst>
                <a:glow rad="228600">
                  <a:schemeClr val="bg1"/>
                </a:glow>
              </a:effectLst>
              <a:ea typeface="游ゴシック" panose="020B0400000000000000" pitchFamily="50" charset="-128"/>
            </a:endParaRPr>
          </a:p>
          <a:p>
            <a:pPr algn="l"/>
            <a:r>
              <a:rPr lang="ja-JP" altLang="en-US" sz="4800" b="1" dirty="0">
                <a:effectLst>
                  <a:glow rad="228600">
                    <a:schemeClr val="bg1"/>
                  </a:glow>
                </a:effectLst>
                <a:ea typeface="游ゴシック" panose="020B0400000000000000" pitchFamily="50" charset="-128"/>
              </a:rPr>
              <a:t>　</a:t>
            </a:r>
            <a:r>
              <a:rPr lang="ja-JP" altLang="en-US" sz="4800" b="1" dirty="0">
                <a:solidFill>
                  <a:srgbClr val="FF0000"/>
                </a:solidFill>
                <a:effectLst>
                  <a:glow rad="228600">
                    <a:schemeClr val="bg1"/>
                  </a:glow>
                </a:effectLst>
                <a:ea typeface="游ゴシック" panose="020B0400000000000000" pitchFamily="50" charset="-128"/>
              </a:rPr>
              <a:t>歎異</a:t>
            </a:r>
            <a:r>
              <a:rPr lang="ja-JP" altLang="en-US" sz="4800" b="1" dirty="0">
                <a:effectLst>
                  <a:glow rad="228600">
                    <a:schemeClr val="bg1"/>
                  </a:glow>
                </a:effectLst>
                <a:ea typeface="游ゴシック" panose="020B0400000000000000" pitchFamily="50" charset="-128"/>
              </a:rPr>
              <a:t>のこころから執筆。</a:t>
            </a:r>
          </a:p>
        </p:txBody>
      </p:sp>
    </p:spTree>
    <p:extLst>
      <p:ext uri="{BB962C8B-B14F-4D97-AF65-F5344CB8AC3E}">
        <p14:creationId xmlns:p14="http://schemas.microsoft.com/office/powerpoint/2010/main" val="3241461155"/>
      </p:ext>
    </p:extLst>
  </p:cSld>
  <p:clrMapOvr>
    <a:masterClrMapping/>
  </p:clrMapOvr>
  <mc:AlternateContent xmlns:mc="http://schemas.openxmlformats.org/markup-compatibility/2006" xmlns:p14="http://schemas.microsoft.com/office/powerpoint/2010/main">
    <mc:Choice Requires="p14">
      <p:transition spd="slow" p14:dur="2000" advTm="29207"/>
    </mc:Choice>
    <mc:Fallback xmlns="">
      <p:transition spd="slow" advTm="29207"/>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398810" y="260648"/>
            <a:ext cx="2415521" cy="1107996"/>
          </a:xfrm>
          <a:prstGeom prst="rect">
            <a:avLst/>
          </a:prstGeom>
          <a:solidFill>
            <a:srgbClr val="FFFF00"/>
          </a:solidFill>
          <a:effectLst>
            <a:glow rad="228600">
              <a:schemeClr val="accent4">
                <a:satMod val="175000"/>
                <a:alpha val="40000"/>
              </a:schemeClr>
            </a:glow>
          </a:effectLst>
        </p:spPr>
        <p:txBody>
          <a:bodyPr vert="horz" wrap="square" rtlCol="0">
            <a:spAutoFit/>
          </a:bodyPr>
          <a:lstStyle/>
          <a:p>
            <a:pPr algn="ctr"/>
            <a:r>
              <a:rPr kumimoji="1" lang="ja-JP" altLang="en-US" sz="6600" b="1" dirty="0">
                <a:latin typeface="游ゴシック" panose="020B0400000000000000" pitchFamily="50" charset="-128"/>
                <a:ea typeface="游ゴシック" panose="020B0400000000000000" pitchFamily="50" charset="-128"/>
              </a:rPr>
              <a:t>本願</a:t>
            </a:r>
          </a:p>
        </p:txBody>
      </p:sp>
      <p:sp>
        <p:nvSpPr>
          <p:cNvPr id="2" name="テキスト ボックス 1"/>
          <p:cNvSpPr txBox="1"/>
          <p:nvPr/>
        </p:nvSpPr>
        <p:spPr>
          <a:xfrm>
            <a:off x="1078178" y="1667416"/>
            <a:ext cx="7056784" cy="1938992"/>
          </a:xfrm>
          <a:prstGeom prst="rect">
            <a:avLst/>
          </a:prstGeom>
          <a:noFill/>
        </p:spPr>
        <p:txBody>
          <a:bodyPr vert="horz" wrap="square" rtlCol="0">
            <a:spAutoFit/>
          </a:bodyPr>
          <a:lstStyle/>
          <a:p>
            <a:pPr algn="ctr"/>
            <a:r>
              <a:rPr kumimoji="1" lang="ja-JP" altLang="en-US" sz="6000" b="1" dirty="0">
                <a:latin typeface="游ゴシック" panose="020B0400000000000000" pitchFamily="50" charset="-128"/>
                <a:ea typeface="游ゴシック" panose="020B0400000000000000" pitchFamily="50" charset="-128"/>
              </a:rPr>
              <a:t>阿弥陀仏の救いの</a:t>
            </a:r>
            <a:endParaRPr kumimoji="1" lang="en-US" altLang="ja-JP" sz="6000" b="1" dirty="0">
              <a:latin typeface="游ゴシック" panose="020B0400000000000000" pitchFamily="50" charset="-128"/>
              <a:ea typeface="游ゴシック" panose="020B0400000000000000" pitchFamily="50" charset="-128"/>
            </a:endParaRPr>
          </a:p>
          <a:p>
            <a:pPr algn="ctr"/>
            <a:r>
              <a:rPr kumimoji="1" lang="ja-JP" altLang="en-US" sz="6000" b="1" dirty="0">
                <a:latin typeface="游ゴシック" panose="020B0400000000000000" pitchFamily="50" charset="-128"/>
                <a:ea typeface="游ゴシック" panose="020B0400000000000000" pitchFamily="50" charset="-128"/>
              </a:rPr>
              <a:t>根</a:t>
            </a:r>
            <a:r>
              <a:rPr kumimoji="1" lang="ja-JP" altLang="en-US" sz="6000" b="1" dirty="0">
                <a:solidFill>
                  <a:srgbClr val="FF0000"/>
                </a:solidFill>
                <a:latin typeface="游ゴシック" panose="020B0400000000000000" pitchFamily="50" charset="-128"/>
                <a:ea typeface="游ゴシック" panose="020B0400000000000000" pitchFamily="50" charset="-128"/>
              </a:rPr>
              <a:t>本</a:t>
            </a:r>
            <a:r>
              <a:rPr kumimoji="1" lang="ja-JP" altLang="en-US" sz="6000" b="1" dirty="0">
                <a:latin typeface="游ゴシック" panose="020B0400000000000000" pitchFamily="50" charset="-128"/>
                <a:ea typeface="游ゴシック" panose="020B0400000000000000" pitchFamily="50" charset="-128"/>
              </a:rPr>
              <a:t>となる誓</a:t>
            </a:r>
            <a:r>
              <a:rPr kumimoji="1" lang="ja-JP" altLang="en-US" sz="6000" b="1" dirty="0">
                <a:solidFill>
                  <a:srgbClr val="FF0000"/>
                </a:solidFill>
                <a:latin typeface="游ゴシック" panose="020B0400000000000000" pitchFamily="50" charset="-128"/>
                <a:ea typeface="游ゴシック" panose="020B0400000000000000" pitchFamily="50" charset="-128"/>
              </a:rPr>
              <a:t>願</a:t>
            </a:r>
          </a:p>
        </p:txBody>
      </p:sp>
      <p:sp>
        <p:nvSpPr>
          <p:cNvPr id="4" name="テキスト ボックス 3"/>
          <p:cNvSpPr txBox="1"/>
          <p:nvPr/>
        </p:nvSpPr>
        <p:spPr>
          <a:xfrm>
            <a:off x="2482334" y="4725144"/>
            <a:ext cx="4248472" cy="1107996"/>
          </a:xfrm>
          <a:prstGeom prst="rect">
            <a:avLst/>
          </a:prstGeom>
          <a:solidFill>
            <a:srgbClr val="FFFF00"/>
          </a:solidFill>
          <a:effectLst>
            <a:glow rad="228600">
              <a:schemeClr val="accent4">
                <a:satMod val="175000"/>
                <a:alpha val="40000"/>
              </a:schemeClr>
            </a:glow>
          </a:effectLst>
        </p:spPr>
        <p:txBody>
          <a:bodyPr vert="horz" wrap="square" rtlCol="0">
            <a:spAutoFit/>
          </a:bodyPr>
          <a:lstStyle/>
          <a:p>
            <a:pPr algn="ctr"/>
            <a:r>
              <a:rPr kumimoji="1" lang="ja-JP" altLang="en-US" sz="6600" b="1" dirty="0">
                <a:latin typeface="游ゴシック" panose="020B0400000000000000" pitchFamily="50" charset="-128"/>
                <a:ea typeface="游ゴシック" panose="020B0400000000000000" pitchFamily="50" charset="-128"/>
              </a:rPr>
              <a:t>第十八願</a:t>
            </a:r>
          </a:p>
        </p:txBody>
      </p:sp>
      <p:sp>
        <p:nvSpPr>
          <p:cNvPr id="3" name="等号 2"/>
          <p:cNvSpPr/>
          <p:nvPr/>
        </p:nvSpPr>
        <p:spPr>
          <a:xfrm rot="5400000">
            <a:off x="4138518" y="3515092"/>
            <a:ext cx="936104" cy="1118736"/>
          </a:xfrm>
          <a:prstGeom prst="mathEqua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Tree>
    <p:custDataLst>
      <p:tags r:id="rId1"/>
    </p:custDataLst>
    <p:extLst>
      <p:ext uri="{BB962C8B-B14F-4D97-AF65-F5344CB8AC3E}">
        <p14:creationId xmlns:p14="http://schemas.microsoft.com/office/powerpoint/2010/main" val="1418336422"/>
      </p:ext>
    </p:extLst>
  </p:cSld>
  <p:clrMapOvr>
    <a:masterClrMapping/>
  </p:clrMapOvr>
  <mc:AlternateContent xmlns:mc="http://schemas.openxmlformats.org/markup-compatibility/2006" xmlns:p14="http://schemas.microsoft.com/office/powerpoint/2010/main">
    <mc:Choice Requires="p14">
      <p:transition spd="slow" p14:dur="2000" advTm="68293"/>
    </mc:Choice>
    <mc:Fallback xmlns="">
      <p:transition spd="slow" advTm="682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2396" y="-563102"/>
            <a:ext cx="3678639" cy="8294560"/>
          </a:xfrm>
          <a:prstGeom prst="rect">
            <a:avLst/>
          </a:prstGeom>
        </p:spPr>
      </p:pic>
      <p:sp>
        <p:nvSpPr>
          <p:cNvPr id="9" name="円/楕円 8"/>
          <p:cNvSpPr>
            <a:spLocks noChangeAspect="1"/>
          </p:cNvSpPr>
          <p:nvPr/>
        </p:nvSpPr>
        <p:spPr>
          <a:xfrm>
            <a:off x="0" y="-189959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glow rad="12700">
                  <a:schemeClr val="accent1">
                    <a:alpha val="40000"/>
                  </a:schemeClr>
                </a:glow>
              </a:effectLst>
            </a:endParaRPr>
          </a:p>
        </p:txBody>
      </p:sp>
      <p:sp>
        <p:nvSpPr>
          <p:cNvPr id="7" name="テキスト ボックス 6"/>
          <p:cNvSpPr txBox="1"/>
          <p:nvPr/>
        </p:nvSpPr>
        <p:spPr>
          <a:xfrm>
            <a:off x="7880982" y="243178"/>
            <a:ext cx="1015663" cy="2944290"/>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r>
              <a:rPr kumimoji="1" lang="ja-JP" altLang="en-US" sz="5400" b="1" dirty="0">
                <a:latin typeface="游ゴシック" panose="020B0400000000000000" pitchFamily="50" charset="-128"/>
                <a:ea typeface="游ゴシック" panose="020B0400000000000000" pitchFamily="50" charset="-128"/>
              </a:rPr>
              <a:t>第十八願</a:t>
            </a:r>
          </a:p>
        </p:txBody>
      </p:sp>
      <p:sp>
        <p:nvSpPr>
          <p:cNvPr id="10" name="テキスト ボックス 9"/>
          <p:cNvSpPr txBox="1"/>
          <p:nvPr/>
        </p:nvSpPr>
        <p:spPr>
          <a:xfrm>
            <a:off x="497782" y="841797"/>
            <a:ext cx="7386638" cy="6552728"/>
          </a:xfrm>
          <a:prstGeom prst="rect">
            <a:avLst/>
          </a:prstGeom>
          <a:noFill/>
        </p:spPr>
        <p:txBody>
          <a:bodyPr vert="eaVert" wrap="square" rtlCol="0">
            <a:spAutoFit/>
          </a:bodyPr>
          <a:lstStyle/>
          <a:p>
            <a:pPr>
              <a:lnSpc>
                <a:spcPct val="130000"/>
              </a:lnSpc>
            </a:pPr>
            <a:r>
              <a:rPr lang="ja-JP" altLang="en-US" sz="3600" b="1" dirty="0">
                <a:effectLst>
                  <a:glow rad="228600">
                    <a:schemeClr val="bg1">
                      <a:alpha val="95000"/>
                    </a:schemeClr>
                  </a:glow>
                </a:effectLst>
                <a:ea typeface="游ゴシック" panose="020B0400000000000000" pitchFamily="50" charset="-128"/>
              </a:rPr>
              <a:t>わたしが仏になるとき、</a:t>
            </a: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r>
              <a:rPr lang="ja-JP" altLang="en-US" sz="3600" b="1" dirty="0">
                <a:effectLst>
                  <a:glow rad="228600">
                    <a:schemeClr val="bg1">
                      <a:alpha val="95000"/>
                    </a:schemeClr>
                  </a:glow>
                </a:effectLst>
                <a:ea typeface="游ゴシック" panose="020B0400000000000000" pitchFamily="50" charset="-128"/>
              </a:rPr>
              <a:t>すべての人々が心から信じて、わたしの国に生れたいと願い、</a:t>
            </a: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r>
              <a:rPr lang="ja-JP" altLang="en-US" sz="3600" b="1" dirty="0">
                <a:effectLst>
                  <a:glow rad="228600">
                    <a:schemeClr val="bg1">
                      <a:alpha val="95000"/>
                    </a:schemeClr>
                  </a:glow>
                </a:effectLst>
                <a:ea typeface="游ゴシック" panose="020B0400000000000000" pitchFamily="50" charset="-128"/>
              </a:rPr>
              <a:t>わずか十回でも念仏して、</a:t>
            </a: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r>
              <a:rPr lang="ja-JP" altLang="en-US" sz="3600" b="1" dirty="0">
                <a:effectLst>
                  <a:glow rad="228600">
                    <a:schemeClr val="bg1">
                      <a:alpha val="95000"/>
                    </a:schemeClr>
                  </a:glow>
                </a:effectLst>
                <a:ea typeface="游ゴシック" panose="020B0400000000000000" pitchFamily="50" charset="-128"/>
              </a:rPr>
              <a:t>もし生れることができないよ</a:t>
            </a: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r>
              <a:rPr lang="ja-JP" altLang="en-US" sz="3600" b="1" dirty="0">
                <a:effectLst>
                  <a:glow rad="228600">
                    <a:schemeClr val="bg1">
                      <a:alpha val="95000"/>
                    </a:schemeClr>
                  </a:glow>
                </a:effectLst>
                <a:ea typeface="游ゴシック" panose="020B0400000000000000" pitchFamily="50" charset="-128"/>
              </a:rPr>
              <a:t>うなら、</a:t>
            </a: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r>
              <a:rPr lang="ja-JP" altLang="en-US" sz="3600" b="1" dirty="0">
                <a:effectLst>
                  <a:glow rad="228600">
                    <a:schemeClr val="bg1">
                      <a:alpha val="95000"/>
                    </a:schemeClr>
                  </a:glow>
                </a:effectLst>
                <a:ea typeface="游ゴシック" panose="020B0400000000000000" pitchFamily="50" charset="-128"/>
              </a:rPr>
              <a:t>わたしは決してさとりを開き</a:t>
            </a: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r>
              <a:rPr lang="ja-JP" altLang="en-US" sz="3600" b="1" dirty="0">
                <a:effectLst>
                  <a:glow rad="228600">
                    <a:schemeClr val="bg1">
                      <a:alpha val="95000"/>
                    </a:schemeClr>
                  </a:glow>
                </a:effectLst>
                <a:ea typeface="游ゴシック" panose="020B0400000000000000" pitchFamily="50" charset="-128"/>
              </a:rPr>
              <a:t>ません。</a:t>
            </a:r>
            <a:endParaRPr kumimoji="1" lang="ja-JP" altLang="en-US" sz="3600" b="1" dirty="0">
              <a:effectLst>
                <a:glow rad="228600">
                  <a:schemeClr val="bg1">
                    <a:alpha val="95000"/>
                  </a:schemeClr>
                </a:glow>
              </a:effectLst>
              <a:ea typeface="游ゴシック" panose="020B0400000000000000" pitchFamily="50" charset="-128"/>
            </a:endParaRPr>
          </a:p>
        </p:txBody>
      </p:sp>
    </p:spTree>
    <p:custDataLst>
      <p:tags r:id="rId1"/>
    </p:custDataLst>
    <p:extLst>
      <p:ext uri="{BB962C8B-B14F-4D97-AF65-F5344CB8AC3E}">
        <p14:creationId xmlns:p14="http://schemas.microsoft.com/office/powerpoint/2010/main" val="3605461572"/>
      </p:ext>
    </p:extLst>
  </p:cSld>
  <p:clrMapOvr>
    <a:masterClrMapping/>
  </p:clrMapOvr>
  <mc:AlternateContent xmlns:mc="http://schemas.openxmlformats.org/markup-compatibility/2006" xmlns:p14="http://schemas.microsoft.com/office/powerpoint/2010/main">
    <mc:Choice Requires="p14">
      <p:transition spd="med" p14:dur="700" advTm="47540">
        <p:fade/>
      </p:transition>
    </mc:Choice>
    <mc:Fallback xmlns="">
      <p:transition spd="med" advTm="475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57650" y="295028"/>
            <a:ext cx="9547229" cy="6552728"/>
          </a:xfrm>
          <a:prstGeom prst="rect">
            <a:avLst/>
          </a:prstGeom>
          <a:noFill/>
        </p:spPr>
        <p:txBody>
          <a:bodyPr vert="eaVert" wrap="square" rtlCol="0">
            <a:spAutoFit/>
          </a:bodyPr>
          <a:lstStyle/>
          <a:p>
            <a:pPr>
              <a:lnSpc>
                <a:spcPct val="130000"/>
              </a:lnSpc>
            </a:pP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lang="ja-JP" altLang="en-US" sz="4000" b="1" dirty="0">
                <a:ea typeface="游ゴシック" panose="020B0400000000000000" pitchFamily="50" charset="-128"/>
              </a:rPr>
              <a:t>わたしが仏になるとき、</a:t>
            </a:r>
            <a:r>
              <a:rPr lang="ja-JP" altLang="en-US" sz="4000" b="1" dirty="0" err="1">
                <a:ea typeface="游ゴシック" panose="020B0400000000000000" pitchFamily="50" charset="-128"/>
              </a:rPr>
              <a:t>す</a:t>
            </a:r>
            <a:endParaRPr lang="en-US" altLang="ja-JP" sz="4000" b="1" dirty="0">
              <a:ea typeface="游ゴシック" panose="020B0400000000000000" pitchFamily="50" charset="-128"/>
            </a:endParaRPr>
          </a:p>
          <a:p>
            <a:pPr>
              <a:lnSpc>
                <a:spcPct val="130000"/>
              </a:lnSpc>
            </a:pPr>
            <a:r>
              <a:rPr lang="ja-JP" altLang="en-US" sz="4000" b="1" dirty="0" err="1">
                <a:ea typeface="游ゴシック" panose="020B0400000000000000" pitchFamily="50" charset="-128"/>
              </a:rPr>
              <a:t>べての</a:t>
            </a:r>
            <a:r>
              <a:rPr lang="ja-JP" altLang="en-US" sz="4000" b="1" dirty="0">
                <a:ea typeface="游ゴシック" panose="020B0400000000000000" pitchFamily="50" charset="-128"/>
              </a:rPr>
              <a:t>人々が</a:t>
            </a:r>
            <a:endParaRPr lang="en-US" altLang="ja-JP" sz="4000" b="1" dirty="0">
              <a:ea typeface="游ゴシック" panose="020B0400000000000000" pitchFamily="50" charset="-128"/>
            </a:endParaRPr>
          </a:p>
          <a:p>
            <a:pPr>
              <a:lnSpc>
                <a:spcPct val="130000"/>
              </a:lnSpc>
            </a:pPr>
            <a:r>
              <a:rPr lang="ja-JP" altLang="en-US" sz="4000" b="1" dirty="0">
                <a:solidFill>
                  <a:srgbClr val="0070C0"/>
                </a:solidFill>
                <a:effectLst>
                  <a:outerShdw blurRad="38100" dist="38100" dir="2700000" algn="tl">
                    <a:srgbClr val="000000">
                      <a:alpha val="43137"/>
                    </a:srgbClr>
                  </a:outerShdw>
                </a:effectLst>
                <a:ea typeface="游ゴシック" panose="020B0400000000000000" pitchFamily="50" charset="-128"/>
              </a:rPr>
              <a:t>心から信じて、わたしの国に生れたいと願い、</a:t>
            </a:r>
            <a:endParaRPr lang="en-US" altLang="ja-JP" sz="4000" b="1" dirty="0">
              <a:solidFill>
                <a:srgbClr val="0070C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000" b="1" dirty="0">
                <a:solidFill>
                  <a:srgbClr val="FF0000"/>
                </a:solidFill>
                <a:effectLst>
                  <a:outerShdw blurRad="38100" dist="38100" dir="2700000" algn="tl">
                    <a:srgbClr val="000000">
                      <a:alpha val="43137"/>
                    </a:srgbClr>
                  </a:outerShdw>
                </a:effectLst>
                <a:ea typeface="游ゴシック" panose="020B0400000000000000" pitchFamily="50" charset="-128"/>
              </a:rPr>
              <a:t>わずか十回でも念仏して、</a:t>
            </a:r>
            <a:endParaRPr lang="en-US" altLang="ja-JP" sz="4000" b="1" dirty="0">
              <a:solidFill>
                <a:srgbClr val="FF000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000" b="1" dirty="0">
                <a:solidFill>
                  <a:srgbClr val="00B050"/>
                </a:solidFill>
                <a:effectLst>
                  <a:outerShdw blurRad="38100" dist="38100" dir="2700000" algn="tl">
                    <a:srgbClr val="000000">
                      <a:alpha val="43137"/>
                    </a:srgbClr>
                  </a:outerShdw>
                </a:effectLst>
                <a:ea typeface="游ゴシック" panose="020B0400000000000000" pitchFamily="50" charset="-128"/>
              </a:rPr>
              <a:t>もし生れることができないようなら、</a:t>
            </a:r>
            <a:endParaRPr lang="en-US" altLang="ja-JP" sz="4000" b="1" dirty="0">
              <a:solidFill>
                <a:srgbClr val="00B05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000" b="1" dirty="0">
                <a:ea typeface="游ゴシック" panose="020B0400000000000000" pitchFamily="50" charset="-128"/>
              </a:rPr>
              <a:t>わたしは決してさとりを開きません。</a:t>
            </a:r>
          </a:p>
          <a:p>
            <a:pPr>
              <a:lnSpc>
                <a:spcPct val="130000"/>
              </a:lnSpc>
            </a:pPr>
            <a:endParaRPr kumimoji="1" lang="ja-JP" altLang="en-US" sz="4000" b="1" dirty="0">
              <a:ea typeface="游ゴシック" panose="020B0400000000000000" pitchFamily="50" charset="-128"/>
            </a:endParaRPr>
          </a:p>
        </p:txBody>
      </p:sp>
      <p:sp>
        <p:nvSpPr>
          <p:cNvPr id="3" name="テキスト ボックス 2"/>
          <p:cNvSpPr txBox="1"/>
          <p:nvPr/>
        </p:nvSpPr>
        <p:spPr>
          <a:xfrm>
            <a:off x="7880982" y="243178"/>
            <a:ext cx="1015663" cy="2944290"/>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r>
              <a:rPr kumimoji="1" lang="ja-JP" altLang="en-US" sz="5400" b="1" dirty="0">
                <a:latin typeface="游ゴシック" panose="020B0400000000000000" pitchFamily="50" charset="-128"/>
                <a:ea typeface="游ゴシック" panose="020B0400000000000000" pitchFamily="50" charset="-128"/>
              </a:rPr>
              <a:t>第十八願</a:t>
            </a:r>
          </a:p>
        </p:txBody>
      </p:sp>
    </p:spTree>
    <p:extLst>
      <p:ext uri="{BB962C8B-B14F-4D97-AF65-F5344CB8AC3E}">
        <p14:creationId xmlns:p14="http://schemas.microsoft.com/office/powerpoint/2010/main" val="1349895079"/>
      </p:ext>
    </p:extLst>
  </p:cSld>
  <p:clrMapOvr>
    <a:masterClrMapping/>
  </p:clrMapOvr>
  <mc:AlternateContent xmlns:mc="http://schemas.openxmlformats.org/markup-compatibility/2006" xmlns:p14="http://schemas.microsoft.com/office/powerpoint/2010/main">
    <mc:Choice Requires="p14">
      <p:transition spd="med" p14:dur="700" advTm="24494">
        <p:fade/>
      </p:transition>
    </mc:Choice>
    <mc:Fallback xmlns="">
      <p:transition spd="med" advTm="24494">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522920" y="295028"/>
            <a:ext cx="7466659" cy="6552728"/>
          </a:xfrm>
          <a:prstGeom prst="rect">
            <a:avLst/>
          </a:prstGeom>
          <a:noFill/>
        </p:spPr>
        <p:txBody>
          <a:bodyPr vert="eaVert" wrap="square" rtlCol="0">
            <a:spAutoFit/>
          </a:bodyPr>
          <a:lstStyle/>
          <a:p>
            <a:pPr>
              <a:lnSpc>
                <a:spcPct val="130000"/>
              </a:lnSpc>
            </a:pP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800" b="1" dirty="0">
              <a:ea typeface="游ゴシック" panose="020B0400000000000000" pitchFamily="50" charset="-128"/>
            </a:endParaRPr>
          </a:p>
          <a:p>
            <a:pPr>
              <a:lnSpc>
                <a:spcPct val="130000"/>
              </a:lnSpc>
            </a:pPr>
            <a:r>
              <a:rPr lang="ja-JP" altLang="en-US" sz="4800" b="1" dirty="0">
                <a:ea typeface="游ゴシック" panose="020B0400000000000000" pitchFamily="50" charset="-128"/>
              </a:rPr>
              <a:t>人々を</a:t>
            </a:r>
            <a:endParaRPr lang="en-US" altLang="ja-JP" sz="4800" b="1" dirty="0">
              <a:ea typeface="游ゴシック" panose="020B0400000000000000" pitchFamily="50" charset="-128"/>
            </a:endParaRPr>
          </a:p>
          <a:p>
            <a:pPr>
              <a:lnSpc>
                <a:spcPct val="130000"/>
              </a:lnSpc>
            </a:pPr>
            <a:r>
              <a:rPr lang="ja-JP" altLang="en-US" sz="4800" b="1" dirty="0">
                <a:solidFill>
                  <a:srgbClr val="0070C0"/>
                </a:solidFill>
                <a:effectLst>
                  <a:outerShdw blurRad="38100" dist="38100" dir="2700000" algn="tl">
                    <a:srgbClr val="000000">
                      <a:alpha val="43137"/>
                    </a:srgbClr>
                  </a:outerShdw>
                </a:effectLst>
                <a:ea typeface="游ゴシック" panose="020B0400000000000000" pitchFamily="50" charset="-128"/>
              </a:rPr>
              <a:t>信じさ</a:t>
            </a:r>
            <a:r>
              <a:rPr lang="ja-JP" altLang="en-US" sz="4800" b="1" dirty="0">
                <a:solidFill>
                  <a:schemeClr val="tx2">
                    <a:lumMod val="60000"/>
                    <a:lumOff val="40000"/>
                  </a:schemeClr>
                </a:solidFill>
                <a:effectLst>
                  <a:outerShdw blurRad="38100" dist="38100" dir="2700000" algn="tl">
                    <a:srgbClr val="000000">
                      <a:alpha val="43137"/>
                    </a:srgbClr>
                  </a:outerShdw>
                </a:effectLst>
                <a:ea typeface="游ゴシック" panose="020B0400000000000000" pitchFamily="50" charset="-128"/>
              </a:rPr>
              <a:t>せ（信心）</a:t>
            </a:r>
            <a:endParaRPr lang="en-US" altLang="ja-JP" sz="4800" b="1" dirty="0">
              <a:solidFill>
                <a:schemeClr val="tx2">
                  <a:lumMod val="60000"/>
                  <a:lumOff val="40000"/>
                </a:schemeClr>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800" b="1" dirty="0">
                <a:solidFill>
                  <a:srgbClr val="FF0000"/>
                </a:solidFill>
                <a:effectLst>
                  <a:outerShdw blurRad="38100" dist="38100" dir="2700000" algn="tl">
                    <a:srgbClr val="000000">
                      <a:alpha val="43137"/>
                    </a:srgbClr>
                  </a:outerShdw>
                </a:effectLst>
                <a:ea typeface="游ゴシック" panose="020B0400000000000000" pitchFamily="50" charset="-128"/>
              </a:rPr>
              <a:t>念仏させて（念仏）</a:t>
            </a:r>
            <a:endParaRPr lang="en-US" altLang="ja-JP" sz="4800" b="1" dirty="0">
              <a:solidFill>
                <a:srgbClr val="FF000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800" b="1" dirty="0">
                <a:solidFill>
                  <a:srgbClr val="00B050"/>
                </a:solidFill>
                <a:effectLst>
                  <a:outerShdw blurRad="38100" dist="38100" dir="2700000" algn="tl">
                    <a:srgbClr val="000000">
                      <a:alpha val="43137"/>
                    </a:srgbClr>
                  </a:outerShdw>
                </a:effectLst>
                <a:ea typeface="游ゴシック" panose="020B0400000000000000" pitchFamily="50" charset="-128"/>
              </a:rPr>
              <a:t>必ず浄土に往生させる　</a:t>
            </a:r>
            <a:endParaRPr lang="en-US" altLang="ja-JP" sz="4800" b="1" dirty="0">
              <a:solidFill>
                <a:srgbClr val="00B05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800" b="1" dirty="0">
                <a:solidFill>
                  <a:srgbClr val="00B050"/>
                </a:solidFill>
                <a:effectLst>
                  <a:outerShdw blurRad="38100" dist="38100" dir="2700000" algn="tl">
                    <a:srgbClr val="000000">
                      <a:alpha val="43137"/>
                    </a:srgbClr>
                  </a:outerShdw>
                </a:effectLst>
                <a:ea typeface="游ゴシック" panose="020B0400000000000000" pitchFamily="50" charset="-128"/>
              </a:rPr>
              <a:t>　　　　　　（往生）</a:t>
            </a:r>
            <a:endParaRPr lang="en-US" altLang="ja-JP" sz="4800" b="1" dirty="0">
              <a:solidFill>
                <a:srgbClr val="00B05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800" b="1" dirty="0">
                <a:ea typeface="游ゴシック" panose="020B0400000000000000" pitchFamily="50" charset="-128"/>
              </a:rPr>
              <a:t>という願い</a:t>
            </a:r>
          </a:p>
        </p:txBody>
      </p:sp>
      <p:sp>
        <p:nvSpPr>
          <p:cNvPr id="3" name="テキスト ボックス 2"/>
          <p:cNvSpPr txBox="1"/>
          <p:nvPr/>
        </p:nvSpPr>
        <p:spPr>
          <a:xfrm>
            <a:off x="7880982" y="243178"/>
            <a:ext cx="1015663" cy="2944290"/>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r>
              <a:rPr kumimoji="1" lang="ja-JP" altLang="en-US" sz="5400" b="1" dirty="0">
                <a:latin typeface="游ゴシック" panose="020B0400000000000000" pitchFamily="50" charset="-128"/>
                <a:ea typeface="游ゴシック" panose="020B0400000000000000" pitchFamily="50" charset="-128"/>
              </a:rPr>
              <a:t>第十八願</a:t>
            </a:r>
          </a:p>
        </p:txBody>
      </p:sp>
    </p:spTree>
    <p:custDataLst>
      <p:tags r:id="rId1"/>
    </p:custDataLst>
    <p:extLst>
      <p:ext uri="{BB962C8B-B14F-4D97-AF65-F5344CB8AC3E}">
        <p14:creationId xmlns:p14="http://schemas.microsoft.com/office/powerpoint/2010/main" val="3471132526"/>
      </p:ext>
    </p:extLst>
  </p:cSld>
  <p:clrMapOvr>
    <a:masterClrMapping/>
  </p:clrMapOvr>
  <mc:AlternateContent xmlns:mc="http://schemas.openxmlformats.org/markup-compatibility/2006" xmlns:p14="http://schemas.microsoft.com/office/powerpoint/2010/main">
    <mc:Choice Requires="p14">
      <p:transition spd="med" p14:dur="700" advTm="79470">
        <p:fade/>
      </p:transition>
    </mc:Choice>
    <mc:Fallback xmlns="">
      <p:transition spd="med" advTm="794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fade">
                                      <p:cBhvr>
                                        <p:cTn id="2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l="-6893" t="1" r="-9310" b="56143"/>
          <a:stretch/>
        </p:blipFill>
        <p:spPr>
          <a:xfrm>
            <a:off x="5468900" y="3612835"/>
            <a:ext cx="1890210" cy="3245165"/>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5" y="-371625"/>
            <a:ext cx="4041450" cy="9112623"/>
          </a:xfrm>
          <a:prstGeom prst="rect">
            <a:avLst/>
          </a:prstGeom>
        </p:spPr>
      </p:pic>
      <p:sp>
        <p:nvSpPr>
          <p:cNvPr id="2" name="テキスト ボックス 1"/>
          <p:cNvSpPr txBox="1"/>
          <p:nvPr/>
        </p:nvSpPr>
        <p:spPr>
          <a:xfrm>
            <a:off x="3563888" y="1619397"/>
            <a:ext cx="5164860" cy="3139321"/>
          </a:xfrm>
          <a:prstGeom prst="rect">
            <a:avLst/>
          </a:prstGeom>
          <a:noFill/>
        </p:spPr>
        <p:txBody>
          <a:bodyPr wrap="square" rtlCol="0">
            <a:spAutoFit/>
          </a:bodyPr>
          <a:lstStyle/>
          <a:p>
            <a:pPr algn="ctr"/>
            <a:r>
              <a:rPr kumimoji="1" lang="ja-JP" altLang="en-US" sz="4800" b="1" dirty="0">
                <a:solidFill>
                  <a:srgbClr val="FF0000"/>
                </a:solidFill>
                <a:latin typeface="游ゴシック" panose="020B0400000000000000" pitchFamily="50" charset="-128"/>
                <a:ea typeface="游ゴシック" panose="020B0400000000000000" pitchFamily="50" charset="-128"/>
              </a:rPr>
              <a:t>本願</a:t>
            </a:r>
            <a:r>
              <a:rPr kumimoji="1" lang="ja-JP" altLang="en-US" sz="4800" b="1" dirty="0">
                <a:latin typeface="游ゴシック" panose="020B0400000000000000" pitchFamily="50" charset="-128"/>
                <a:ea typeface="游ゴシック" panose="020B0400000000000000" pitchFamily="50" charset="-128"/>
              </a:rPr>
              <a:t>が成就され</a:t>
            </a:r>
            <a:endParaRPr kumimoji="1" lang="en-US" altLang="ja-JP" sz="4800" b="1" dirty="0">
              <a:latin typeface="游ゴシック" panose="020B0400000000000000" pitchFamily="50" charset="-128"/>
              <a:ea typeface="游ゴシック" panose="020B0400000000000000" pitchFamily="50" charset="-128"/>
            </a:endParaRPr>
          </a:p>
          <a:p>
            <a:pPr algn="ctr"/>
            <a:r>
              <a:rPr kumimoji="1" lang="ja-JP" altLang="en-US" sz="4800" b="1" dirty="0">
                <a:latin typeface="游ゴシック" panose="020B0400000000000000" pitchFamily="50" charset="-128"/>
                <a:ea typeface="游ゴシック" panose="020B0400000000000000" pitchFamily="50" charset="-128"/>
              </a:rPr>
              <a:t>具体的な</a:t>
            </a:r>
            <a:r>
              <a:rPr kumimoji="1" lang="ja-JP" altLang="en-US" sz="4800" b="1" dirty="0">
                <a:solidFill>
                  <a:srgbClr val="FF0000"/>
                </a:solidFill>
                <a:latin typeface="游ゴシック" panose="020B0400000000000000" pitchFamily="50" charset="-128"/>
                <a:ea typeface="游ゴシック" panose="020B0400000000000000" pitchFamily="50" charset="-128"/>
              </a:rPr>
              <a:t>はたらき</a:t>
            </a:r>
            <a:r>
              <a:rPr kumimoji="1" lang="ja-JP" altLang="en-US" sz="4800" b="1" dirty="0">
                <a:latin typeface="游ゴシック" panose="020B0400000000000000" pitchFamily="50" charset="-128"/>
                <a:ea typeface="游ゴシック" panose="020B0400000000000000" pitchFamily="50" charset="-128"/>
              </a:rPr>
              <a:t>となっていること</a:t>
            </a:r>
            <a:endParaRPr kumimoji="1" lang="en-US" altLang="ja-JP" sz="4800" b="1" dirty="0">
              <a:latin typeface="游ゴシック" panose="020B0400000000000000" pitchFamily="50" charset="-128"/>
              <a:ea typeface="游ゴシック" panose="020B0400000000000000" pitchFamily="50" charset="-128"/>
            </a:endParaRPr>
          </a:p>
          <a:p>
            <a:pPr algn="ctr"/>
            <a:endParaRPr kumimoji="1" lang="ja-JP" altLang="en-US" sz="5400" b="1"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3264546" y="296361"/>
            <a:ext cx="2869692" cy="1107996"/>
          </a:xfrm>
          <a:prstGeom prst="rect">
            <a:avLst/>
          </a:prstGeom>
          <a:solidFill>
            <a:srgbClr val="FFFF00"/>
          </a:solidFill>
        </p:spPr>
        <p:txBody>
          <a:bodyPr vert="horz" wrap="square" rtlCol="0">
            <a:spAutoFit/>
          </a:bodyPr>
          <a:lstStyle/>
          <a:p>
            <a:pPr algn="ctr"/>
            <a:r>
              <a:rPr kumimoji="1" lang="ja-JP" altLang="en-US" sz="6600" b="1" dirty="0">
                <a:latin typeface="游ゴシック" panose="020B0400000000000000" pitchFamily="50" charset="-128"/>
                <a:ea typeface="游ゴシック" panose="020B0400000000000000" pitchFamily="50" charset="-128"/>
              </a:rPr>
              <a:t>本願力</a:t>
            </a:r>
          </a:p>
        </p:txBody>
      </p:sp>
      <p:sp>
        <p:nvSpPr>
          <p:cNvPr id="5" name="右矢印 4"/>
          <p:cNvSpPr/>
          <p:nvPr/>
        </p:nvSpPr>
        <p:spPr>
          <a:xfrm rot="1109608">
            <a:off x="3996532" y="4519127"/>
            <a:ext cx="1224136" cy="1074052"/>
          </a:xfrm>
          <a:prstGeom prst="rightArrow">
            <a:avLst/>
          </a:prstGeom>
          <a:solidFill>
            <a:srgbClr val="FFC0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0" name="テキスト ボックス 9"/>
          <p:cNvSpPr txBox="1"/>
          <p:nvPr/>
        </p:nvSpPr>
        <p:spPr>
          <a:xfrm>
            <a:off x="7233072" y="296361"/>
            <a:ext cx="1944216" cy="1107996"/>
          </a:xfrm>
          <a:prstGeom prst="rect">
            <a:avLst/>
          </a:prstGeom>
          <a:solidFill>
            <a:srgbClr val="FFFF00"/>
          </a:solidFill>
        </p:spPr>
        <p:txBody>
          <a:bodyPr wrap="square" rtlCol="0">
            <a:spAutoFit/>
          </a:bodyPr>
          <a:lstStyle/>
          <a:p>
            <a:r>
              <a:rPr kumimoji="1" lang="ja-JP" altLang="en-US" sz="6600" b="1" dirty="0">
                <a:latin typeface="游ゴシック" panose="020B0400000000000000" pitchFamily="50" charset="-128"/>
                <a:ea typeface="游ゴシック" panose="020B0400000000000000" pitchFamily="50" charset="-128"/>
              </a:rPr>
              <a:t>他力</a:t>
            </a:r>
          </a:p>
        </p:txBody>
      </p:sp>
      <p:sp>
        <p:nvSpPr>
          <p:cNvPr id="11" name="等号 10"/>
          <p:cNvSpPr/>
          <p:nvPr/>
        </p:nvSpPr>
        <p:spPr>
          <a:xfrm>
            <a:off x="6234114" y="418311"/>
            <a:ext cx="936104" cy="864096"/>
          </a:xfrm>
          <a:prstGeom prst="mathEqua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Tree>
    <p:custDataLst>
      <p:tags r:id="rId1"/>
    </p:custDataLst>
    <p:extLst>
      <p:ext uri="{BB962C8B-B14F-4D97-AF65-F5344CB8AC3E}">
        <p14:creationId xmlns:p14="http://schemas.microsoft.com/office/powerpoint/2010/main" val="1615272954"/>
      </p:ext>
    </p:extLst>
  </p:cSld>
  <p:clrMapOvr>
    <a:masterClrMapping/>
  </p:clrMapOvr>
  <mc:AlternateContent xmlns:mc="http://schemas.openxmlformats.org/markup-compatibility/2006" xmlns:p14="http://schemas.microsoft.com/office/powerpoint/2010/main">
    <mc:Choice Requires="p14">
      <p:transition spd="slow" p14:dur="2000" advTm="66951"/>
    </mc:Choice>
    <mc:Fallback xmlns="">
      <p:transition spd="slow" advTm="669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972657" y="413666"/>
            <a:ext cx="1084532" cy="2205244"/>
          </a:xfrm>
          <a:prstGeom prst="rect">
            <a:avLst/>
          </a:prstGeom>
          <a:solidFill>
            <a:srgbClr val="002060"/>
          </a:solidFill>
        </p:spPr>
        <p:txBody>
          <a:bodyPr vert="eaVert" wrap="square" lIns="72000" tIns="144000" rIns="0" rtlCol="0">
            <a:noAutofit/>
          </a:bodyPr>
          <a:lstStyle/>
          <a:p>
            <a:pPr>
              <a:lnSpc>
                <a:spcPct val="130000"/>
              </a:lnSpc>
            </a:pPr>
            <a:r>
              <a:rPr lang="ja-JP" altLang="en-US" sz="4800" b="1" dirty="0">
                <a:solidFill>
                  <a:schemeClr val="bg1"/>
                </a:solidFill>
                <a:latin typeface="+mn-ea"/>
                <a:ea typeface="游ゴシック" panose="020B0400000000000000" pitchFamily="50" charset="-128"/>
              </a:rPr>
              <a:t>聖道門</a:t>
            </a:r>
            <a:endParaRPr kumimoji="1" lang="ja-JP" altLang="en-US" sz="4800" b="1" dirty="0">
              <a:solidFill>
                <a:schemeClr val="bg1"/>
              </a:solidFill>
              <a:latin typeface="+mn-ea"/>
              <a:ea typeface="游ゴシック" panose="020B0400000000000000" pitchFamily="50" charset="-128"/>
            </a:endParaRPr>
          </a:p>
        </p:txBody>
      </p:sp>
      <p:sp>
        <p:nvSpPr>
          <p:cNvPr id="4" name="テキスト ボックス 3"/>
          <p:cNvSpPr txBox="1"/>
          <p:nvPr/>
        </p:nvSpPr>
        <p:spPr>
          <a:xfrm>
            <a:off x="4572000" y="593685"/>
            <a:ext cx="2400657" cy="5964115"/>
          </a:xfrm>
          <a:prstGeom prst="rect">
            <a:avLst/>
          </a:prstGeom>
          <a:noFill/>
        </p:spPr>
        <p:txBody>
          <a:bodyPr vert="eaVert" wrap="square" rtlCol="0">
            <a:spAutoFit/>
          </a:bodyPr>
          <a:lstStyle/>
          <a:p>
            <a:r>
              <a:rPr lang="ja-JP" altLang="en-US" sz="4800" b="1" dirty="0">
                <a:ea typeface="游ゴシック" panose="020B0400000000000000" pitchFamily="50" charset="-128"/>
              </a:rPr>
              <a:t>自力の修行によって、この世でさとりを開く教え。</a:t>
            </a:r>
            <a:endParaRPr kumimoji="1" lang="ja-JP" altLang="en-US" sz="4800" b="1" dirty="0">
              <a:ea typeface="游ゴシック" panose="020B0400000000000000" pitchFamily="50" charset="-128"/>
            </a:endParaRPr>
          </a:p>
        </p:txBody>
      </p:sp>
      <p:sp>
        <p:nvSpPr>
          <p:cNvPr id="5" name="テキスト ボックス 4"/>
          <p:cNvSpPr txBox="1"/>
          <p:nvPr/>
        </p:nvSpPr>
        <p:spPr>
          <a:xfrm>
            <a:off x="3310061" y="413666"/>
            <a:ext cx="1069318" cy="2205244"/>
          </a:xfrm>
          <a:prstGeom prst="rect">
            <a:avLst/>
          </a:prstGeom>
          <a:solidFill>
            <a:srgbClr val="002060"/>
          </a:solidFill>
        </p:spPr>
        <p:txBody>
          <a:bodyPr vert="eaVert" wrap="square" lIns="144000" tIns="144000" rIns="0" rtlCol="0" anchor="ctr" anchorCtr="0">
            <a:noAutofit/>
          </a:bodyPr>
          <a:lstStyle/>
          <a:p>
            <a:pPr>
              <a:lnSpc>
                <a:spcPct val="130000"/>
              </a:lnSpc>
            </a:pPr>
            <a:r>
              <a:rPr lang="ja-JP" altLang="en-US" sz="4800" b="1" dirty="0">
                <a:solidFill>
                  <a:schemeClr val="bg1"/>
                </a:solidFill>
                <a:latin typeface="+mn-ea"/>
                <a:ea typeface="游ゴシック" panose="020B0400000000000000" pitchFamily="50" charset="-128"/>
              </a:rPr>
              <a:t>浄土門</a:t>
            </a:r>
            <a:endParaRPr kumimoji="1" lang="ja-JP" altLang="en-US" sz="4800" b="1" dirty="0">
              <a:solidFill>
                <a:schemeClr val="bg1"/>
              </a:solidFill>
              <a:latin typeface="+mn-ea"/>
              <a:ea typeface="游ゴシック" panose="020B0400000000000000" pitchFamily="50" charset="-128"/>
            </a:endParaRPr>
          </a:p>
        </p:txBody>
      </p:sp>
      <p:sp>
        <p:nvSpPr>
          <p:cNvPr id="6" name="テキスト ボックス 5"/>
          <p:cNvSpPr txBox="1"/>
          <p:nvPr/>
        </p:nvSpPr>
        <p:spPr>
          <a:xfrm>
            <a:off x="161510" y="588453"/>
            <a:ext cx="3139321" cy="5969347"/>
          </a:xfrm>
          <a:prstGeom prst="rect">
            <a:avLst/>
          </a:prstGeom>
          <a:noFill/>
        </p:spPr>
        <p:txBody>
          <a:bodyPr vert="eaVert" wrap="square" rtlCol="0">
            <a:spAutoFit/>
          </a:bodyPr>
          <a:lstStyle/>
          <a:p>
            <a:r>
              <a:rPr lang="ja-JP" altLang="en-US" sz="4800" b="1" dirty="0">
                <a:ea typeface="游ゴシック" panose="020B0400000000000000" pitchFamily="50" charset="-128"/>
              </a:rPr>
              <a:t>阿弥陀仏の本願力によって、その浄土に往生してさとりを開く教え。</a:t>
            </a:r>
            <a:endParaRPr kumimoji="1" lang="ja-JP" altLang="en-US" sz="4800" b="1" dirty="0">
              <a:ea typeface="游ゴシック" panose="020B0400000000000000" pitchFamily="50" charset="-128"/>
            </a:endParaRPr>
          </a:p>
        </p:txBody>
      </p:sp>
      <p:sp>
        <p:nvSpPr>
          <p:cNvPr id="8" name="テキスト ボックス 7"/>
          <p:cNvSpPr txBox="1"/>
          <p:nvPr/>
        </p:nvSpPr>
        <p:spPr>
          <a:xfrm>
            <a:off x="8327122" y="53625"/>
            <a:ext cx="824841" cy="6426111"/>
          </a:xfrm>
          <a:prstGeom prst="rect">
            <a:avLst/>
          </a:prstGeom>
          <a:solidFill>
            <a:schemeClr val="accent1">
              <a:lumMod val="20000"/>
              <a:lumOff val="80000"/>
            </a:schemeClr>
          </a:solidFill>
        </p:spPr>
        <p:txBody>
          <a:bodyPr vert="eaVert" wrap="square" rtlCol="0">
            <a:spAutoFit/>
          </a:bodyPr>
          <a:lstStyle/>
          <a:p>
            <a:pPr algn="ctr">
              <a:lnSpc>
                <a:spcPct val="130000"/>
              </a:lnSpc>
            </a:pPr>
            <a:r>
              <a:rPr lang="ja-JP" altLang="en-US" sz="3200" b="1" dirty="0">
                <a:ea typeface="游ゴシック" panose="020B0400000000000000" pitchFamily="50" charset="-128"/>
              </a:rPr>
              <a:t>慈悲に聖道・浄土のかはり</a:t>
            </a:r>
            <a:r>
              <a:rPr lang="ja-JP" altLang="en-US" sz="3200" b="1" dirty="0" err="1">
                <a:ea typeface="游ゴシック" panose="020B0400000000000000" pitchFamily="50" charset="-128"/>
              </a:rPr>
              <a:t>め</a:t>
            </a:r>
            <a:r>
              <a:rPr lang="ja-JP" altLang="en-US" sz="3200" b="1" dirty="0">
                <a:ea typeface="游ゴシック" panose="020B0400000000000000" pitchFamily="50" charset="-128"/>
              </a:rPr>
              <a:t>あり</a:t>
            </a:r>
            <a:endParaRPr lang="en-US" altLang="ja-JP" sz="3200" b="1" dirty="0">
              <a:ea typeface="游ゴシック" panose="020B0400000000000000" pitchFamily="50" charset="-128"/>
            </a:endParaRPr>
          </a:p>
        </p:txBody>
      </p:sp>
      <p:sp>
        <p:nvSpPr>
          <p:cNvPr id="9" name="正方形/長方形 8"/>
          <p:cNvSpPr/>
          <p:nvPr/>
        </p:nvSpPr>
        <p:spPr>
          <a:xfrm>
            <a:off x="6211888" y="610868"/>
            <a:ext cx="638364" cy="1287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0" name="正方形/長方形 9"/>
          <p:cNvSpPr/>
          <p:nvPr/>
        </p:nvSpPr>
        <p:spPr>
          <a:xfrm>
            <a:off x="2534077" y="3704095"/>
            <a:ext cx="700373" cy="1795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extLst>
      <p:ext uri="{BB962C8B-B14F-4D97-AF65-F5344CB8AC3E}">
        <p14:creationId xmlns:p14="http://schemas.microsoft.com/office/powerpoint/2010/main" val="3813286917"/>
      </p:ext>
    </p:extLst>
  </p:cSld>
  <p:clrMapOvr>
    <a:masterClrMapping/>
  </p:clrMapOvr>
  <mc:AlternateContent xmlns:mc="http://schemas.openxmlformats.org/markup-compatibility/2006" xmlns:p14="http://schemas.microsoft.com/office/powerpoint/2010/main">
    <mc:Choice Requires="p14">
      <p:transition spd="slow" p14:dur="2000" advTm="83388"/>
    </mc:Choice>
    <mc:Fallback xmlns="">
      <p:transition spd="slow" advTm="83388"/>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572000" y="593685"/>
            <a:ext cx="2400657" cy="5964115"/>
          </a:xfrm>
          <a:prstGeom prst="rect">
            <a:avLst/>
          </a:prstGeom>
          <a:noFill/>
        </p:spPr>
        <p:txBody>
          <a:bodyPr vert="eaVert" wrap="square" rtlCol="0">
            <a:spAutoFit/>
          </a:bodyPr>
          <a:lstStyle/>
          <a:p>
            <a:r>
              <a:rPr lang="ja-JP" altLang="en-US" sz="4800" b="1" dirty="0">
                <a:ea typeface="游ゴシック" panose="020B0400000000000000" pitchFamily="50" charset="-128"/>
              </a:rPr>
              <a:t>自力の修行によって、この世でさとりを開く教え。</a:t>
            </a:r>
            <a:endParaRPr kumimoji="1" lang="ja-JP" altLang="en-US" sz="4800" b="1" dirty="0">
              <a:ea typeface="游ゴシック" panose="020B0400000000000000" pitchFamily="50" charset="-128"/>
            </a:endParaRPr>
          </a:p>
        </p:txBody>
      </p:sp>
      <p:sp>
        <p:nvSpPr>
          <p:cNvPr id="8" name="乗算記号 7"/>
          <p:cNvSpPr/>
          <p:nvPr/>
        </p:nvSpPr>
        <p:spPr>
          <a:xfrm>
            <a:off x="4662010" y="588453"/>
            <a:ext cx="2400657" cy="535559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テキスト ボックス 8"/>
          <p:cNvSpPr txBox="1"/>
          <p:nvPr/>
        </p:nvSpPr>
        <p:spPr>
          <a:xfrm>
            <a:off x="656565" y="588453"/>
            <a:ext cx="2400657" cy="5969347"/>
          </a:xfrm>
          <a:prstGeom prst="rect">
            <a:avLst/>
          </a:prstGeom>
          <a:noFill/>
          <a:ln w="38100">
            <a:solidFill>
              <a:srgbClr val="FF0000"/>
            </a:solidFill>
          </a:ln>
        </p:spPr>
        <p:txBody>
          <a:bodyPr vert="eaVert" wrap="square" rtlCol="0">
            <a:spAutoFit/>
          </a:bodyPr>
          <a:lstStyle/>
          <a:p>
            <a:r>
              <a:rPr lang="ja-JP" altLang="en-US" sz="4800" b="1" dirty="0">
                <a:ea typeface="游ゴシック" panose="020B0400000000000000" pitchFamily="50" charset="-128"/>
              </a:rPr>
              <a:t>今の時代にふさわしいのは、浄土に往生する教えとする。</a:t>
            </a:r>
            <a:endParaRPr kumimoji="1" lang="ja-JP" altLang="en-US" sz="4800" b="1" dirty="0">
              <a:ea typeface="游ゴシック" panose="020B0400000000000000" pitchFamily="50" charset="-128"/>
            </a:endParaRPr>
          </a:p>
        </p:txBody>
      </p:sp>
      <p:sp>
        <p:nvSpPr>
          <p:cNvPr id="10" name="テキスト ボックス 9"/>
          <p:cNvSpPr txBox="1"/>
          <p:nvPr/>
        </p:nvSpPr>
        <p:spPr>
          <a:xfrm>
            <a:off x="8327122" y="53625"/>
            <a:ext cx="824841" cy="6426111"/>
          </a:xfrm>
          <a:prstGeom prst="rect">
            <a:avLst/>
          </a:prstGeom>
          <a:solidFill>
            <a:schemeClr val="accent1">
              <a:lumMod val="20000"/>
              <a:lumOff val="80000"/>
            </a:schemeClr>
          </a:solidFill>
        </p:spPr>
        <p:txBody>
          <a:bodyPr vert="eaVert" wrap="square" rtlCol="0">
            <a:spAutoFit/>
          </a:bodyPr>
          <a:lstStyle/>
          <a:p>
            <a:pPr algn="ctr">
              <a:lnSpc>
                <a:spcPct val="130000"/>
              </a:lnSpc>
            </a:pPr>
            <a:r>
              <a:rPr lang="ja-JP" altLang="en-US" sz="3200" b="1" dirty="0">
                <a:ea typeface="游ゴシック" panose="020B0400000000000000" pitchFamily="50" charset="-128"/>
              </a:rPr>
              <a:t>慈悲に聖道・浄土のかはり</a:t>
            </a:r>
            <a:r>
              <a:rPr lang="ja-JP" altLang="en-US" sz="3200" b="1" dirty="0" err="1">
                <a:ea typeface="游ゴシック" panose="020B0400000000000000" pitchFamily="50" charset="-128"/>
              </a:rPr>
              <a:t>め</a:t>
            </a:r>
            <a:r>
              <a:rPr lang="ja-JP" altLang="en-US" sz="3200" b="1" dirty="0">
                <a:ea typeface="游ゴシック" panose="020B0400000000000000" pitchFamily="50" charset="-128"/>
              </a:rPr>
              <a:t>あり</a:t>
            </a:r>
            <a:endParaRPr lang="en-US" altLang="ja-JP" sz="3200" b="1" dirty="0">
              <a:ea typeface="游ゴシック" panose="020B0400000000000000" pitchFamily="50" charset="-128"/>
            </a:endParaRPr>
          </a:p>
        </p:txBody>
      </p:sp>
      <p:sp>
        <p:nvSpPr>
          <p:cNvPr id="11" name="テキスト ボックス 10"/>
          <p:cNvSpPr txBox="1"/>
          <p:nvPr/>
        </p:nvSpPr>
        <p:spPr>
          <a:xfrm>
            <a:off x="6972657" y="413666"/>
            <a:ext cx="1084532" cy="2205244"/>
          </a:xfrm>
          <a:prstGeom prst="rect">
            <a:avLst/>
          </a:prstGeom>
          <a:solidFill>
            <a:srgbClr val="002060"/>
          </a:solidFill>
        </p:spPr>
        <p:txBody>
          <a:bodyPr vert="eaVert" wrap="square" lIns="72000" tIns="144000" rIns="0" rtlCol="0">
            <a:noAutofit/>
          </a:bodyPr>
          <a:lstStyle/>
          <a:p>
            <a:pPr>
              <a:lnSpc>
                <a:spcPct val="130000"/>
              </a:lnSpc>
            </a:pPr>
            <a:r>
              <a:rPr lang="ja-JP" altLang="en-US" sz="4800" b="1" dirty="0">
                <a:solidFill>
                  <a:schemeClr val="bg1"/>
                </a:solidFill>
                <a:latin typeface="+mn-ea"/>
                <a:ea typeface="游ゴシック" panose="020B0400000000000000" pitchFamily="50" charset="-128"/>
              </a:rPr>
              <a:t>聖道門</a:t>
            </a:r>
            <a:endParaRPr kumimoji="1" lang="ja-JP" altLang="en-US" sz="4800" b="1" dirty="0">
              <a:solidFill>
                <a:schemeClr val="bg1"/>
              </a:solidFill>
              <a:latin typeface="+mn-ea"/>
              <a:ea typeface="游ゴシック" panose="020B0400000000000000" pitchFamily="50" charset="-128"/>
            </a:endParaRPr>
          </a:p>
        </p:txBody>
      </p:sp>
      <p:sp>
        <p:nvSpPr>
          <p:cNvPr id="12" name="テキスト ボックス 11"/>
          <p:cNvSpPr txBox="1"/>
          <p:nvPr/>
        </p:nvSpPr>
        <p:spPr>
          <a:xfrm>
            <a:off x="3310061" y="413666"/>
            <a:ext cx="1069318" cy="2205244"/>
          </a:xfrm>
          <a:prstGeom prst="rect">
            <a:avLst/>
          </a:prstGeom>
          <a:solidFill>
            <a:srgbClr val="002060"/>
          </a:solidFill>
        </p:spPr>
        <p:txBody>
          <a:bodyPr vert="eaVert" wrap="square" lIns="144000" tIns="144000" rIns="0" rtlCol="0" anchor="ctr" anchorCtr="0">
            <a:noAutofit/>
          </a:bodyPr>
          <a:lstStyle/>
          <a:p>
            <a:pPr>
              <a:lnSpc>
                <a:spcPct val="130000"/>
              </a:lnSpc>
            </a:pPr>
            <a:r>
              <a:rPr lang="ja-JP" altLang="en-US" sz="4800" b="1" dirty="0">
                <a:solidFill>
                  <a:schemeClr val="bg1"/>
                </a:solidFill>
                <a:latin typeface="+mn-ea"/>
                <a:ea typeface="游ゴシック" panose="020B0400000000000000" pitchFamily="50" charset="-128"/>
              </a:rPr>
              <a:t>浄土門</a:t>
            </a:r>
            <a:endParaRPr kumimoji="1" lang="ja-JP" altLang="en-US" sz="4800" b="1" dirty="0">
              <a:solidFill>
                <a:schemeClr val="bg1"/>
              </a:solidFill>
              <a:latin typeface="+mn-ea"/>
              <a:ea typeface="游ゴシック" panose="020B0400000000000000" pitchFamily="50" charset="-128"/>
            </a:endParaRPr>
          </a:p>
        </p:txBody>
      </p:sp>
    </p:spTree>
    <p:custDataLst>
      <p:tags r:id="rId1"/>
    </p:custDataLst>
    <p:extLst>
      <p:ext uri="{BB962C8B-B14F-4D97-AF65-F5344CB8AC3E}">
        <p14:creationId xmlns:p14="http://schemas.microsoft.com/office/powerpoint/2010/main" val="2734072289"/>
      </p:ext>
    </p:extLst>
  </p:cSld>
  <p:clrMapOvr>
    <a:masterClrMapping/>
  </p:clrMapOvr>
  <mc:AlternateContent xmlns:mc="http://schemas.openxmlformats.org/markup-compatibility/2006" xmlns:p14="http://schemas.microsoft.com/office/powerpoint/2010/main">
    <mc:Choice Requires="p14">
      <p:transition spd="slow" p14:dur="2000" advTm="56198"/>
    </mc:Choice>
    <mc:Fallback xmlns="">
      <p:transition spd="slow" advTm="561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54943"/>
            <a:ext cx="2790310" cy="971035"/>
          </a:xfrm>
          <a:prstGeom prst="rect">
            <a:avLst/>
          </a:prstGeom>
          <a:solidFill>
            <a:srgbClr val="002060"/>
          </a:solidFill>
        </p:spPr>
        <p:txBody>
          <a:bodyPr vert="horz" wrap="square" rtlCol="0" anchor="ctr" anchorCtr="0">
            <a:spAutoFit/>
          </a:bodyPr>
          <a:lstStyle/>
          <a:p>
            <a:pPr>
              <a:lnSpc>
                <a:spcPct val="130000"/>
              </a:lnSpc>
            </a:pPr>
            <a:r>
              <a:rPr kumimoji="1" lang="en-US" altLang="ja-JP" sz="4800" b="1" dirty="0">
                <a:solidFill>
                  <a:schemeClr val="bg1"/>
                </a:solidFill>
                <a:latin typeface="+mn-ea"/>
                <a:ea typeface="游ゴシック" panose="020B0400000000000000" pitchFamily="50" charset="-128"/>
              </a:rPr>
              <a:t>※</a:t>
            </a:r>
            <a:r>
              <a:rPr kumimoji="1" lang="ja-JP" altLang="en-US" sz="4800" b="1" dirty="0">
                <a:solidFill>
                  <a:schemeClr val="bg1"/>
                </a:solidFill>
                <a:latin typeface="+mn-ea"/>
                <a:ea typeface="游ゴシック" panose="020B0400000000000000" pitchFamily="50" charset="-128"/>
              </a:rPr>
              <a:t>時代観</a:t>
            </a:r>
          </a:p>
        </p:txBody>
      </p:sp>
      <p:sp>
        <p:nvSpPr>
          <p:cNvPr id="7" name="テキスト ボックス 6"/>
          <p:cNvSpPr txBox="1"/>
          <p:nvPr/>
        </p:nvSpPr>
        <p:spPr>
          <a:xfrm>
            <a:off x="407950" y="1166842"/>
            <a:ext cx="8278850" cy="4924425"/>
          </a:xfrm>
          <a:prstGeom prst="rect">
            <a:avLst/>
          </a:prstGeom>
          <a:noFill/>
        </p:spPr>
        <p:txBody>
          <a:bodyPr vert="horz" wrap="square" rtlCol="0">
            <a:spAutoFit/>
          </a:bodyPr>
          <a:lstStyle/>
          <a:p>
            <a:r>
              <a:rPr kumimoji="1" lang="ja-JP" altLang="en-US" sz="6600" b="1" dirty="0">
                <a:ea typeface="游ゴシック" panose="020B0400000000000000" pitchFamily="50" charset="-128"/>
              </a:rPr>
              <a:t>三時思想</a:t>
            </a:r>
            <a:endParaRPr kumimoji="1" lang="en-US" altLang="ja-JP" sz="800" b="1" dirty="0">
              <a:ea typeface="游ゴシック" panose="020B0400000000000000" pitchFamily="50" charset="-128"/>
            </a:endParaRPr>
          </a:p>
          <a:p>
            <a:endParaRPr kumimoji="1" lang="en-US" altLang="ja-JP" sz="800" b="1" dirty="0">
              <a:ea typeface="游ゴシック" panose="020B0400000000000000" pitchFamily="50" charset="-128"/>
            </a:endParaRPr>
          </a:p>
          <a:p>
            <a:r>
              <a:rPr lang="ja-JP" altLang="en-US" sz="4800" b="1" dirty="0">
                <a:ea typeface="游ゴシック" panose="020B0400000000000000" pitchFamily="50" charset="-128"/>
              </a:rPr>
              <a:t>正法・像法・末法の三時。釈尊入滅後、時代がうつるにつれて次第に仏教が衰えていく状況を示したもの。</a:t>
            </a:r>
            <a:endParaRPr lang="en-US" altLang="ja-JP" sz="4800" b="1" dirty="0">
              <a:ea typeface="游ゴシック" panose="020B0400000000000000" pitchFamily="50" charset="-128"/>
            </a:endParaRPr>
          </a:p>
          <a:p>
            <a:r>
              <a:rPr lang="ja-JP" altLang="en-US" sz="4800" b="1" dirty="0">
                <a:ea typeface="游ゴシック" panose="020B0400000000000000" pitchFamily="50" charset="-128"/>
              </a:rPr>
              <a:t>仏教の歴史観。</a:t>
            </a:r>
            <a:endParaRPr kumimoji="1" lang="ja-JP" altLang="en-US" sz="4800"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3112740606"/>
      </p:ext>
    </p:extLst>
  </p:cSld>
  <p:clrMapOvr>
    <a:masterClrMapping/>
  </p:clrMapOvr>
  <mc:AlternateContent xmlns:mc="http://schemas.openxmlformats.org/markup-compatibility/2006" xmlns:p14="http://schemas.microsoft.com/office/powerpoint/2010/main">
    <mc:Choice Requires="p14">
      <p:transition spd="slow" p14:dur="2000" advTm="34402"/>
    </mc:Choice>
    <mc:Fallback xmlns="">
      <p:transition spd="slow" advTm="344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0692" y="1226604"/>
            <a:ext cx="415498" cy="369332"/>
          </a:xfrm>
          <a:prstGeom prst="rect">
            <a:avLst/>
          </a:prstGeom>
          <a:noFill/>
        </p:spPr>
        <p:txBody>
          <a:bodyPr wrap="none" rtlCol="0">
            <a:spAutoFit/>
          </a:bodyPr>
          <a:lstStyle/>
          <a:p>
            <a:r>
              <a:rPr kumimoji="1" lang="ja-JP" altLang="en-US" b="1" dirty="0">
                <a:ea typeface="游ゴシック" panose="020B0400000000000000" pitchFamily="50" charset="-128"/>
              </a:rPr>
              <a:t>　</a:t>
            </a:r>
          </a:p>
        </p:txBody>
      </p:sp>
      <p:graphicFrame>
        <p:nvGraphicFramePr>
          <p:cNvPr id="17" name="表 16"/>
          <p:cNvGraphicFramePr>
            <a:graphicFrameLocks noGrp="1"/>
          </p:cNvGraphicFramePr>
          <p:nvPr>
            <p:extLst>
              <p:ext uri="{D42A27DB-BD31-4B8C-83A1-F6EECF244321}">
                <p14:modId xmlns:p14="http://schemas.microsoft.com/office/powerpoint/2010/main" val="2671934356"/>
              </p:ext>
            </p:extLst>
          </p:nvPr>
        </p:nvGraphicFramePr>
        <p:xfrm>
          <a:off x="466190" y="620688"/>
          <a:ext cx="8282274" cy="5710416"/>
        </p:xfrm>
        <a:graphic>
          <a:graphicData uri="http://schemas.openxmlformats.org/drawingml/2006/table">
            <a:tbl>
              <a:tblPr firstRow="1" bandRow="1">
                <a:tableStyleId>{22838BEF-8BB2-4498-84A7-C5851F593DF1}</a:tableStyleId>
              </a:tblPr>
              <a:tblGrid>
                <a:gridCol w="3695081">
                  <a:extLst>
                    <a:ext uri="{9D8B030D-6E8A-4147-A177-3AD203B41FA5}">
                      <a16:colId xmlns:a16="http://schemas.microsoft.com/office/drawing/2014/main" xmlns="" val="20000"/>
                    </a:ext>
                  </a:extLst>
                </a:gridCol>
                <a:gridCol w="1482574">
                  <a:extLst>
                    <a:ext uri="{9D8B030D-6E8A-4147-A177-3AD203B41FA5}">
                      <a16:colId xmlns:a16="http://schemas.microsoft.com/office/drawing/2014/main" xmlns="" val="20001"/>
                    </a:ext>
                  </a:extLst>
                </a:gridCol>
                <a:gridCol w="1592451">
                  <a:extLst>
                    <a:ext uri="{9D8B030D-6E8A-4147-A177-3AD203B41FA5}">
                      <a16:colId xmlns:a16="http://schemas.microsoft.com/office/drawing/2014/main" xmlns="" val="20002"/>
                    </a:ext>
                  </a:extLst>
                </a:gridCol>
                <a:gridCol w="1512168">
                  <a:extLst>
                    <a:ext uri="{9D8B030D-6E8A-4147-A177-3AD203B41FA5}">
                      <a16:colId xmlns:a16="http://schemas.microsoft.com/office/drawing/2014/main" xmlns="" val="20003"/>
                    </a:ext>
                  </a:extLst>
                </a:gridCol>
              </a:tblGrid>
              <a:tr h="864096">
                <a:tc>
                  <a:txBody>
                    <a:bodyPr/>
                    <a:lstStyle/>
                    <a:p>
                      <a:pPr algn="ctr">
                        <a:lnSpc>
                          <a:spcPts val="2000"/>
                        </a:lnSpc>
                      </a:pPr>
                      <a:endParaRPr kumimoji="1" lang="en-US" altLang="ja-JP" sz="2400" b="1" dirty="0">
                        <a:solidFill>
                          <a:schemeClr val="tx1"/>
                        </a:solidFill>
                      </a:endParaRPr>
                    </a:p>
                  </a:txBody>
                  <a:tcPr/>
                </a:tc>
                <a:tc>
                  <a:txBody>
                    <a:bodyPr/>
                    <a:lstStyle/>
                    <a:p>
                      <a:pPr algn="ctr"/>
                      <a:r>
                        <a:rPr kumimoji="1" lang="ja-JP" altLang="en-US" sz="4800" b="1" dirty="0">
                          <a:latin typeface="游ゴシック" panose="020B0400000000000000" pitchFamily="50" charset="-128"/>
                          <a:ea typeface="游ゴシック" panose="020B0400000000000000" pitchFamily="50" charset="-128"/>
                        </a:rPr>
                        <a:t>正法</a:t>
                      </a:r>
                      <a:endParaRPr kumimoji="1" lang="ja-JP" altLang="en-US" sz="4800" b="1" dirty="0">
                        <a:solidFill>
                          <a:schemeClr val="tx1"/>
                        </a:solidFill>
                        <a:latin typeface="游ゴシック" panose="020B0400000000000000" pitchFamily="50" charset="-128"/>
                        <a:ea typeface="游ゴシック" panose="020B0400000000000000" pitchFamily="50" charset="-128"/>
                      </a:endParaRPr>
                    </a:p>
                  </a:txBody>
                  <a:tcPr/>
                </a:tc>
                <a:tc>
                  <a:txBody>
                    <a:bodyPr/>
                    <a:lstStyle/>
                    <a:p>
                      <a:pPr algn="ctr"/>
                      <a:r>
                        <a:rPr kumimoji="1" lang="ja-JP" altLang="en-US" sz="4800" b="1" dirty="0">
                          <a:latin typeface="游ゴシック" panose="020B0400000000000000" pitchFamily="50" charset="-128"/>
                          <a:ea typeface="游ゴシック" panose="020B0400000000000000" pitchFamily="50" charset="-128"/>
                        </a:rPr>
                        <a:t>像法</a:t>
                      </a:r>
                      <a:endParaRPr kumimoji="1" lang="ja-JP" altLang="en-US" sz="4800" b="1" dirty="0">
                        <a:solidFill>
                          <a:schemeClr val="tx1"/>
                        </a:solidFill>
                        <a:latin typeface="游ゴシック" panose="020B0400000000000000" pitchFamily="50" charset="-128"/>
                        <a:ea typeface="游ゴシック" panose="020B0400000000000000" pitchFamily="50" charset="-128"/>
                      </a:endParaRPr>
                    </a:p>
                  </a:txBody>
                  <a:tcPr/>
                </a:tc>
                <a:tc>
                  <a:txBody>
                    <a:bodyPr/>
                    <a:lstStyle/>
                    <a:p>
                      <a:pPr algn="ctr"/>
                      <a:r>
                        <a:rPr kumimoji="1" lang="ja-JP" altLang="en-US" sz="4800" b="1" dirty="0">
                          <a:latin typeface="游ゴシック" panose="020B0400000000000000" pitchFamily="50" charset="-128"/>
                          <a:ea typeface="游ゴシック" panose="020B0400000000000000" pitchFamily="50" charset="-128"/>
                        </a:rPr>
                        <a:t>末法</a:t>
                      </a:r>
                      <a:endParaRPr kumimoji="1" lang="ja-JP" altLang="en-US" sz="4800" b="1" dirty="0">
                        <a:solidFill>
                          <a:schemeClr val="tx1"/>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xmlns="" val="10000"/>
                  </a:ext>
                </a:extLst>
              </a:tr>
              <a:tr h="52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dirty="0">
                          <a:latin typeface="游ゴシック" panose="020B0400000000000000" pitchFamily="50" charset="-128"/>
                          <a:ea typeface="游ゴシック" panose="020B0400000000000000" pitchFamily="50" charset="-128"/>
                        </a:rPr>
                        <a:t>教</a:t>
                      </a:r>
                      <a:endParaRPr kumimoji="1" lang="en-US" altLang="ja-JP" sz="6000" b="1" dirty="0">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dirty="0">
                          <a:latin typeface="游ゴシック" panose="020B0400000000000000" pitchFamily="50" charset="-128"/>
                          <a:ea typeface="游ゴシック" panose="020B0400000000000000" pitchFamily="50" charset="-128"/>
                        </a:rPr>
                        <a:t>(</a:t>
                      </a:r>
                      <a:r>
                        <a:rPr kumimoji="1" lang="ja-JP" altLang="en-US" sz="4000" b="1" dirty="0">
                          <a:latin typeface="游ゴシック" panose="020B0400000000000000" pitchFamily="50" charset="-128"/>
                          <a:ea typeface="游ゴシック" panose="020B0400000000000000" pitchFamily="50" charset="-128"/>
                        </a:rPr>
                        <a:t>釈尊の教え</a:t>
                      </a:r>
                      <a:r>
                        <a:rPr kumimoji="1" lang="en-US" altLang="ja-JP" sz="4000" b="1" dirty="0">
                          <a:latin typeface="游ゴシック" panose="020B0400000000000000" pitchFamily="50" charset="-128"/>
                          <a:ea typeface="游ゴシック" panose="020B0400000000000000" pitchFamily="50" charset="-128"/>
                        </a:rPr>
                        <a:t>)</a:t>
                      </a:r>
                      <a:endParaRPr kumimoji="1" lang="ja-JP" altLang="en-US" sz="4000" b="1" dirty="0">
                        <a:latin typeface="游ゴシック" panose="020B0400000000000000" pitchFamily="50" charset="-128"/>
                        <a:ea typeface="游ゴシック" panose="020B0400000000000000" pitchFamily="50" charset="-128"/>
                      </a:endParaRPr>
                    </a:p>
                  </a:txBody>
                  <a:tcPr/>
                </a:tc>
                <a:tc>
                  <a:txBody>
                    <a:bodyPr/>
                    <a:lstStyle/>
                    <a:p>
                      <a:pPr marL="0" marR="0" lvl="0" indent="0" algn="dist" defTabSz="914400" rtl="0" eaLnBrk="1" fontAlgn="auto" latinLnBrk="0" hangingPunct="1">
                        <a:lnSpc>
                          <a:spcPts val="4600"/>
                        </a:lnSpc>
                        <a:spcBef>
                          <a:spcPts val="0"/>
                        </a:spcBef>
                        <a:spcAft>
                          <a:spcPts val="0"/>
                        </a:spcAft>
                        <a:buClrTx/>
                        <a:buSzTx/>
                        <a:buFontTx/>
                        <a:buNone/>
                        <a:tabLst/>
                        <a:defRPr/>
                      </a:pPr>
                      <a:endParaRPr kumimoji="1" lang="en-US" altLang="ja-JP" sz="4800" b="1" dirty="0"/>
                    </a:p>
                    <a:p>
                      <a:pPr marL="0" marR="0" lvl="0" indent="0" algn="dist" defTabSz="914400" rtl="0" eaLnBrk="1" fontAlgn="auto" latinLnBrk="0" hangingPunct="1">
                        <a:lnSpc>
                          <a:spcPts val="4600"/>
                        </a:lnSpc>
                        <a:spcBef>
                          <a:spcPts val="0"/>
                        </a:spcBef>
                        <a:spcAft>
                          <a:spcPts val="0"/>
                        </a:spcAft>
                        <a:buClrTx/>
                        <a:buSzTx/>
                        <a:buFontTx/>
                        <a:buNone/>
                        <a:tabLst/>
                        <a:defRPr/>
                      </a:pPr>
                      <a:r>
                        <a:rPr kumimoji="1" lang="ja-JP" altLang="en-US" sz="4800" b="1" dirty="0"/>
                        <a:t>◎</a:t>
                      </a:r>
                    </a:p>
                  </a:txBody>
                  <a:tcPr/>
                </a:tc>
                <a:tc>
                  <a:txBody>
                    <a:bodyPr/>
                    <a:lstStyle/>
                    <a:p>
                      <a:pPr marL="0" marR="0" lvl="0" indent="0" algn="dist" defTabSz="914400" rtl="0" eaLnBrk="1" fontAlgn="auto" latinLnBrk="0" hangingPunct="1">
                        <a:lnSpc>
                          <a:spcPts val="4600"/>
                        </a:lnSpc>
                        <a:spcBef>
                          <a:spcPts val="0"/>
                        </a:spcBef>
                        <a:spcAft>
                          <a:spcPts val="0"/>
                        </a:spcAft>
                        <a:buClrTx/>
                        <a:buSzTx/>
                        <a:buFontTx/>
                        <a:buNone/>
                        <a:tabLst/>
                        <a:defRPr/>
                      </a:pPr>
                      <a:endParaRPr kumimoji="1" lang="en-US" altLang="ja-JP" sz="4800" b="1" dirty="0"/>
                    </a:p>
                    <a:p>
                      <a:pPr marL="0" marR="0" lvl="0" indent="0" algn="dist" defTabSz="914400" rtl="0" eaLnBrk="1" fontAlgn="auto" latinLnBrk="0" hangingPunct="1">
                        <a:lnSpc>
                          <a:spcPts val="4600"/>
                        </a:lnSpc>
                        <a:spcBef>
                          <a:spcPts val="0"/>
                        </a:spcBef>
                        <a:spcAft>
                          <a:spcPts val="0"/>
                        </a:spcAft>
                        <a:buClrTx/>
                        <a:buSzTx/>
                        <a:buFontTx/>
                        <a:buNone/>
                        <a:tabLst/>
                        <a:defRPr/>
                      </a:pPr>
                      <a:r>
                        <a:rPr kumimoji="1" lang="ja-JP" altLang="en-US" sz="4800" b="1" dirty="0"/>
                        <a:t>◎</a:t>
                      </a:r>
                    </a:p>
                  </a:txBody>
                  <a:tcPr/>
                </a:tc>
                <a:tc>
                  <a:txBody>
                    <a:bodyPr/>
                    <a:lstStyle/>
                    <a:p>
                      <a:pPr marL="0" marR="0" lvl="0" indent="0" algn="dist" defTabSz="914400" rtl="0" eaLnBrk="1" fontAlgn="auto" latinLnBrk="0" hangingPunct="1">
                        <a:lnSpc>
                          <a:spcPts val="4600"/>
                        </a:lnSpc>
                        <a:spcBef>
                          <a:spcPts val="0"/>
                        </a:spcBef>
                        <a:spcAft>
                          <a:spcPts val="0"/>
                        </a:spcAft>
                        <a:buClrTx/>
                        <a:buSzTx/>
                        <a:buFontTx/>
                        <a:buNone/>
                        <a:tabLst/>
                        <a:defRPr/>
                      </a:pPr>
                      <a:endParaRPr kumimoji="1" lang="en-US" altLang="ja-JP" sz="4800" b="1" dirty="0"/>
                    </a:p>
                    <a:p>
                      <a:pPr marL="0" marR="0" lvl="0" indent="0" algn="dist" defTabSz="914400" rtl="0" eaLnBrk="1" fontAlgn="auto" latinLnBrk="0" hangingPunct="1">
                        <a:lnSpc>
                          <a:spcPts val="4600"/>
                        </a:lnSpc>
                        <a:spcBef>
                          <a:spcPts val="0"/>
                        </a:spcBef>
                        <a:spcAft>
                          <a:spcPts val="0"/>
                        </a:spcAft>
                        <a:buClrTx/>
                        <a:buSzTx/>
                        <a:buFontTx/>
                        <a:buNone/>
                        <a:tabLst/>
                        <a:defRPr/>
                      </a:pPr>
                      <a:r>
                        <a:rPr kumimoji="1" lang="ja-JP" altLang="en-US" sz="4800" b="1" dirty="0"/>
                        <a:t>◎</a:t>
                      </a:r>
                      <a:endParaRPr kumimoji="1" lang="en-US" altLang="ja-JP" sz="4800" b="1" dirty="0">
                        <a:solidFill>
                          <a:schemeClr val="bg1"/>
                        </a:solidFill>
                      </a:endParaRPr>
                    </a:p>
                  </a:txBody>
                  <a:tcPr/>
                </a:tc>
                <a:extLst>
                  <a:ext uri="{0D108BD9-81ED-4DB2-BD59-A6C34878D82A}">
                    <a16:rowId xmlns:a16="http://schemas.microsoft.com/office/drawing/2014/main" xmlns="" val="817180608"/>
                  </a:ext>
                </a:extLst>
              </a:tr>
              <a:tr h="370840">
                <a:tc>
                  <a:txBody>
                    <a:bodyPr/>
                    <a:lstStyle/>
                    <a:p>
                      <a:pPr algn="ctr"/>
                      <a:r>
                        <a:rPr kumimoji="1" lang="ja-JP" altLang="en-US" sz="6000" b="1" dirty="0">
                          <a:latin typeface="游ゴシック" panose="020B0400000000000000" pitchFamily="50" charset="-128"/>
                          <a:ea typeface="游ゴシック" panose="020B0400000000000000" pitchFamily="50" charset="-128"/>
                        </a:rPr>
                        <a:t>行</a:t>
                      </a:r>
                      <a:endParaRPr kumimoji="1" lang="en-US" altLang="ja-JP" sz="4800" b="1" dirty="0">
                        <a:latin typeface="游ゴシック" panose="020B0400000000000000" pitchFamily="50" charset="-128"/>
                        <a:ea typeface="游ゴシック" panose="020B0400000000000000" pitchFamily="50" charset="-128"/>
                      </a:endParaRPr>
                    </a:p>
                    <a:p>
                      <a:pPr algn="ctr"/>
                      <a:r>
                        <a:rPr kumimoji="1" lang="en-US" altLang="ja-JP" sz="4000" b="1" dirty="0">
                          <a:latin typeface="游ゴシック" panose="020B0400000000000000" pitchFamily="50" charset="-128"/>
                          <a:ea typeface="游ゴシック" panose="020B0400000000000000" pitchFamily="50" charset="-128"/>
                        </a:rPr>
                        <a:t>(</a:t>
                      </a:r>
                      <a:r>
                        <a:rPr kumimoji="1" lang="ja-JP" altLang="en-US" sz="4000" b="1" dirty="0">
                          <a:latin typeface="游ゴシック" panose="020B0400000000000000" pitchFamily="50" charset="-128"/>
                          <a:ea typeface="游ゴシック" panose="020B0400000000000000" pitchFamily="50" charset="-128"/>
                        </a:rPr>
                        <a:t>教えを実践）</a:t>
                      </a:r>
                    </a:p>
                  </a:txBody>
                  <a:tcPr/>
                </a:tc>
                <a:tc>
                  <a:txBody>
                    <a:bodyPr/>
                    <a:lstStyle/>
                    <a:p>
                      <a:pPr algn="dist">
                        <a:lnSpc>
                          <a:spcPts val="4600"/>
                        </a:lnSpc>
                      </a:pPr>
                      <a:endParaRPr kumimoji="1" lang="en-US" altLang="ja-JP" sz="4800" b="1" dirty="0"/>
                    </a:p>
                    <a:p>
                      <a:pPr algn="dist">
                        <a:lnSpc>
                          <a:spcPts val="4600"/>
                        </a:lnSpc>
                      </a:pPr>
                      <a:r>
                        <a:rPr kumimoji="1" lang="ja-JP" altLang="en-US" sz="4800" b="1" dirty="0"/>
                        <a:t>◎</a:t>
                      </a:r>
                    </a:p>
                  </a:txBody>
                  <a:tcPr/>
                </a:tc>
                <a:tc>
                  <a:txBody>
                    <a:bodyPr/>
                    <a:lstStyle/>
                    <a:p>
                      <a:pPr algn="dist">
                        <a:lnSpc>
                          <a:spcPts val="4600"/>
                        </a:lnSpc>
                      </a:pPr>
                      <a:endParaRPr kumimoji="1" lang="en-US" altLang="ja-JP" sz="4800" b="1" dirty="0"/>
                    </a:p>
                    <a:p>
                      <a:pPr algn="dist">
                        <a:lnSpc>
                          <a:spcPts val="4600"/>
                        </a:lnSpc>
                      </a:pPr>
                      <a:r>
                        <a:rPr kumimoji="1" lang="ja-JP" altLang="en-US" sz="4800" b="1" dirty="0"/>
                        <a:t>◎</a:t>
                      </a:r>
                    </a:p>
                  </a:txBody>
                  <a:tcPr/>
                </a:tc>
                <a:tc>
                  <a:txBody>
                    <a:bodyPr/>
                    <a:lstStyle/>
                    <a:p>
                      <a:pPr algn="dist">
                        <a:lnSpc>
                          <a:spcPts val="4600"/>
                        </a:lnSpc>
                      </a:pPr>
                      <a:endParaRPr kumimoji="1" lang="en-US" altLang="ja-JP" sz="4800" b="1" dirty="0"/>
                    </a:p>
                    <a:p>
                      <a:pPr algn="dist">
                        <a:lnSpc>
                          <a:spcPts val="4600"/>
                        </a:lnSpc>
                      </a:pPr>
                      <a:r>
                        <a:rPr kumimoji="1" lang="en-US" altLang="ja-JP" sz="4800" b="1" dirty="0"/>
                        <a:t>×</a:t>
                      </a:r>
                      <a:endParaRPr kumimoji="1" lang="ja-JP" altLang="en-US" sz="4800" b="1" dirty="0">
                        <a:solidFill>
                          <a:schemeClr val="bg1"/>
                        </a:solidFill>
                      </a:endParaRPr>
                    </a:p>
                  </a:txBody>
                  <a:tcPr/>
                </a:tc>
                <a:extLst>
                  <a:ext uri="{0D108BD9-81ED-4DB2-BD59-A6C34878D82A}">
                    <a16:rowId xmlns:a16="http://schemas.microsoft.com/office/drawing/2014/main" xmlns="" val="10002"/>
                  </a:ext>
                </a:extLst>
              </a:tr>
              <a:tr h="370840">
                <a:tc>
                  <a:txBody>
                    <a:bodyPr/>
                    <a:lstStyle/>
                    <a:p>
                      <a:pPr algn="ctr"/>
                      <a:r>
                        <a:rPr kumimoji="1" lang="ja-JP" altLang="en-US" sz="6000" b="1" dirty="0">
                          <a:latin typeface="游ゴシック" panose="020B0400000000000000" pitchFamily="50" charset="-128"/>
                          <a:ea typeface="游ゴシック" panose="020B0400000000000000" pitchFamily="50" charset="-128"/>
                        </a:rPr>
                        <a:t>証</a:t>
                      </a:r>
                      <a:endParaRPr kumimoji="1" lang="en-US" altLang="ja-JP" sz="4800" b="1" dirty="0">
                        <a:latin typeface="游ゴシック" panose="020B0400000000000000" pitchFamily="50" charset="-128"/>
                        <a:ea typeface="游ゴシック" panose="020B0400000000000000" pitchFamily="50" charset="-128"/>
                      </a:endParaRPr>
                    </a:p>
                    <a:p>
                      <a:pPr algn="ctr"/>
                      <a:r>
                        <a:rPr kumimoji="1" lang="en-US" altLang="ja-JP" sz="4000" b="1" dirty="0">
                          <a:latin typeface="游ゴシック" panose="020B0400000000000000" pitchFamily="50" charset="-128"/>
                          <a:ea typeface="游ゴシック" panose="020B0400000000000000" pitchFamily="50" charset="-128"/>
                        </a:rPr>
                        <a:t>(</a:t>
                      </a:r>
                      <a:r>
                        <a:rPr kumimoji="1" lang="ja-JP" altLang="en-US" sz="4000" b="1" dirty="0">
                          <a:latin typeface="游ゴシック" panose="020B0400000000000000" pitchFamily="50" charset="-128"/>
                          <a:ea typeface="游ゴシック" panose="020B0400000000000000" pitchFamily="50" charset="-128"/>
                        </a:rPr>
                        <a:t>さとりを得る</a:t>
                      </a:r>
                      <a:r>
                        <a:rPr kumimoji="1" lang="en-US" altLang="ja-JP" sz="4000" b="1" dirty="0">
                          <a:latin typeface="游ゴシック" panose="020B0400000000000000" pitchFamily="50" charset="-128"/>
                          <a:ea typeface="游ゴシック" panose="020B0400000000000000" pitchFamily="50" charset="-128"/>
                        </a:rPr>
                        <a:t>)</a:t>
                      </a:r>
                      <a:endParaRPr kumimoji="1" lang="ja-JP" altLang="en-US" sz="6600" b="1" dirty="0">
                        <a:latin typeface="游ゴシック" panose="020B0400000000000000" pitchFamily="50" charset="-128"/>
                        <a:ea typeface="游ゴシック" panose="020B0400000000000000" pitchFamily="50" charset="-128"/>
                      </a:endParaRPr>
                    </a:p>
                  </a:txBody>
                  <a:tcPr/>
                </a:tc>
                <a:tc>
                  <a:txBody>
                    <a:bodyPr/>
                    <a:lstStyle/>
                    <a:p>
                      <a:pPr algn="dist">
                        <a:lnSpc>
                          <a:spcPts val="4600"/>
                        </a:lnSpc>
                      </a:pPr>
                      <a:endParaRPr kumimoji="1" lang="en-US" altLang="ja-JP" sz="4800" b="1" dirty="0"/>
                    </a:p>
                    <a:p>
                      <a:pPr algn="dist">
                        <a:lnSpc>
                          <a:spcPts val="4600"/>
                        </a:lnSpc>
                      </a:pPr>
                      <a:r>
                        <a:rPr kumimoji="1" lang="ja-JP" altLang="en-US" sz="4800" b="1" dirty="0"/>
                        <a:t>◎</a:t>
                      </a:r>
                    </a:p>
                  </a:txBody>
                  <a:tcPr/>
                </a:tc>
                <a:tc>
                  <a:txBody>
                    <a:bodyPr/>
                    <a:lstStyle/>
                    <a:p>
                      <a:pPr algn="dist">
                        <a:lnSpc>
                          <a:spcPts val="4600"/>
                        </a:lnSpc>
                      </a:pPr>
                      <a:endParaRPr kumimoji="1" lang="en-US" altLang="ja-JP" sz="4800" b="1" dirty="0"/>
                    </a:p>
                    <a:p>
                      <a:pPr algn="dist">
                        <a:lnSpc>
                          <a:spcPts val="4600"/>
                        </a:lnSpc>
                      </a:pPr>
                      <a:r>
                        <a:rPr kumimoji="1" lang="en-US" altLang="ja-JP" sz="4800" b="1" dirty="0"/>
                        <a:t>×</a:t>
                      </a:r>
                      <a:endParaRPr kumimoji="1" lang="ja-JP" altLang="en-US" sz="4800" b="1" dirty="0"/>
                    </a:p>
                  </a:txBody>
                  <a:tcPr/>
                </a:tc>
                <a:tc>
                  <a:txBody>
                    <a:bodyPr/>
                    <a:lstStyle/>
                    <a:p>
                      <a:pPr algn="dist">
                        <a:lnSpc>
                          <a:spcPts val="4600"/>
                        </a:lnSpc>
                      </a:pPr>
                      <a:endParaRPr kumimoji="1" lang="en-US" altLang="ja-JP" sz="4800" b="1" dirty="0"/>
                    </a:p>
                    <a:p>
                      <a:pPr algn="dist">
                        <a:lnSpc>
                          <a:spcPts val="4600"/>
                        </a:lnSpc>
                      </a:pPr>
                      <a:r>
                        <a:rPr kumimoji="1" lang="en-US" altLang="ja-JP" sz="4800" b="1" dirty="0"/>
                        <a:t>×</a:t>
                      </a:r>
                      <a:endParaRPr kumimoji="1" lang="ja-JP" altLang="en-US" sz="4800" b="1" dirty="0">
                        <a:solidFill>
                          <a:schemeClr val="bg1"/>
                        </a:solidFill>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704037195"/>
      </p:ext>
    </p:extLst>
  </p:cSld>
  <p:clrMapOvr>
    <a:masterClrMapping/>
  </p:clrMapOvr>
  <mc:AlternateContent xmlns:mc="http://schemas.openxmlformats.org/markup-compatibility/2006" xmlns:p14="http://schemas.microsoft.com/office/powerpoint/2010/main">
    <mc:Choice Requires="p14">
      <p:transition spd="slow" p14:dur="2000" advTm="79894"/>
    </mc:Choice>
    <mc:Fallback xmlns="">
      <p:transition spd="slow" advTm="79894"/>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7950" y="1467841"/>
            <a:ext cx="1688775" cy="923330"/>
          </a:xfrm>
          <a:prstGeom prst="rect">
            <a:avLst/>
          </a:prstGeom>
          <a:noFill/>
        </p:spPr>
        <p:txBody>
          <a:bodyPr vert="horz" wrap="square" rtlCol="0">
            <a:spAutoFit/>
          </a:bodyPr>
          <a:lstStyle/>
          <a:p>
            <a:r>
              <a:rPr lang="ja-JP" altLang="en-US" sz="5400" b="1" dirty="0">
                <a:latin typeface="游ゴシック" panose="020B0400000000000000" pitchFamily="50" charset="-128"/>
                <a:ea typeface="游ゴシック" panose="020B0400000000000000" pitchFamily="50" charset="-128"/>
              </a:rPr>
              <a:t>正法</a:t>
            </a:r>
            <a:endParaRPr kumimoji="1" lang="ja-JP" altLang="en-US" sz="5400" b="1"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2883225" y="1440455"/>
            <a:ext cx="1688775" cy="923330"/>
          </a:xfrm>
          <a:prstGeom prst="rect">
            <a:avLst/>
          </a:prstGeom>
          <a:noFill/>
        </p:spPr>
        <p:txBody>
          <a:bodyPr vert="horz" wrap="square" rtlCol="0">
            <a:spAutoFit/>
          </a:bodyPr>
          <a:lstStyle/>
          <a:p>
            <a:r>
              <a:rPr lang="ja-JP" altLang="en-US" sz="5400" b="1" dirty="0">
                <a:latin typeface="游ゴシック" panose="020B0400000000000000" pitchFamily="50" charset="-128"/>
                <a:ea typeface="游ゴシック" panose="020B0400000000000000" pitchFamily="50" charset="-128"/>
              </a:rPr>
              <a:t>像法</a:t>
            </a:r>
            <a:endParaRPr kumimoji="1" lang="ja-JP" altLang="en-US" sz="5400" b="1"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5427095" y="1440455"/>
            <a:ext cx="1688775" cy="923330"/>
          </a:xfrm>
          <a:prstGeom prst="rect">
            <a:avLst/>
          </a:prstGeom>
          <a:noFill/>
        </p:spPr>
        <p:txBody>
          <a:bodyPr vert="horz" wrap="square" rtlCol="0">
            <a:spAutoFit/>
          </a:bodyPr>
          <a:lstStyle/>
          <a:p>
            <a:r>
              <a:rPr kumimoji="1" lang="ja-JP" altLang="en-US" sz="5400" b="1" dirty="0">
                <a:latin typeface="游ゴシック" panose="020B0400000000000000" pitchFamily="50" charset="-128"/>
                <a:ea typeface="游ゴシック" panose="020B0400000000000000" pitchFamily="50" charset="-128"/>
              </a:rPr>
              <a:t>末法</a:t>
            </a:r>
          </a:p>
        </p:txBody>
      </p:sp>
      <p:sp>
        <p:nvSpPr>
          <p:cNvPr id="3" name="右矢印 2"/>
          <p:cNvSpPr/>
          <p:nvPr/>
        </p:nvSpPr>
        <p:spPr>
          <a:xfrm>
            <a:off x="611560" y="99305"/>
            <a:ext cx="7200800" cy="1555035"/>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游ゴシック" panose="020B0400000000000000" pitchFamily="50" charset="-128"/>
                <a:ea typeface="游ゴシック" panose="020B0400000000000000" pitchFamily="50" charset="-128"/>
              </a:rPr>
              <a:t>時代が下るにつれて、仏教が衰える</a:t>
            </a:r>
          </a:p>
        </p:txBody>
      </p:sp>
      <p:sp>
        <p:nvSpPr>
          <p:cNvPr id="10" name="テキスト ボックス 9"/>
          <p:cNvSpPr txBox="1"/>
          <p:nvPr/>
        </p:nvSpPr>
        <p:spPr>
          <a:xfrm>
            <a:off x="130710" y="2480983"/>
            <a:ext cx="2243254" cy="707886"/>
          </a:xfrm>
          <a:prstGeom prst="rect">
            <a:avLst/>
          </a:prstGeom>
          <a:noFill/>
        </p:spPr>
        <p:txBody>
          <a:bodyPr vert="horz" wrap="square" rtlCol="0">
            <a:spAutoFit/>
          </a:bodyPr>
          <a:lstStyle/>
          <a:p>
            <a:r>
              <a:rPr kumimoji="1" lang="ja-JP" altLang="en-US" sz="4000" b="1" dirty="0">
                <a:latin typeface="游ゴシック" panose="020B0400000000000000" pitchFamily="50" charset="-128"/>
                <a:ea typeface="游ゴシック" panose="020B0400000000000000" pitchFamily="50" charset="-128"/>
              </a:rPr>
              <a:t>五百年間</a:t>
            </a:r>
          </a:p>
        </p:txBody>
      </p:sp>
      <p:sp>
        <p:nvSpPr>
          <p:cNvPr id="11" name="テキスト ボックス 10"/>
          <p:cNvSpPr txBox="1"/>
          <p:nvPr/>
        </p:nvSpPr>
        <p:spPr>
          <a:xfrm>
            <a:off x="2716402" y="2480993"/>
            <a:ext cx="1807166" cy="707886"/>
          </a:xfrm>
          <a:prstGeom prst="rect">
            <a:avLst/>
          </a:prstGeom>
          <a:noFill/>
        </p:spPr>
        <p:txBody>
          <a:bodyPr vert="horz" wrap="square" rtlCol="0">
            <a:spAutoFit/>
          </a:bodyPr>
          <a:lstStyle/>
          <a:p>
            <a:r>
              <a:rPr kumimoji="1" lang="ja-JP" altLang="en-US" sz="4000" b="1" dirty="0">
                <a:latin typeface="游ゴシック" panose="020B0400000000000000" pitchFamily="50" charset="-128"/>
                <a:ea typeface="游ゴシック" panose="020B0400000000000000" pitchFamily="50" charset="-128"/>
              </a:rPr>
              <a:t>千年間</a:t>
            </a:r>
          </a:p>
        </p:txBody>
      </p:sp>
      <p:sp>
        <p:nvSpPr>
          <p:cNvPr id="12" name="テキスト ボックス 11"/>
          <p:cNvSpPr txBox="1"/>
          <p:nvPr/>
        </p:nvSpPr>
        <p:spPr>
          <a:xfrm>
            <a:off x="5279516" y="2496501"/>
            <a:ext cx="2243254" cy="707886"/>
          </a:xfrm>
          <a:prstGeom prst="rect">
            <a:avLst/>
          </a:prstGeom>
          <a:noFill/>
        </p:spPr>
        <p:txBody>
          <a:bodyPr vert="horz" wrap="square" rtlCol="0">
            <a:spAutoFit/>
          </a:bodyPr>
          <a:lstStyle/>
          <a:p>
            <a:r>
              <a:rPr kumimoji="1" lang="ja-JP" altLang="en-US" sz="4000" b="1" dirty="0">
                <a:latin typeface="游ゴシック" panose="020B0400000000000000" pitchFamily="50" charset="-128"/>
                <a:ea typeface="游ゴシック" panose="020B0400000000000000" pitchFamily="50" charset="-128"/>
              </a:rPr>
              <a:t>一万年間</a:t>
            </a:r>
          </a:p>
        </p:txBody>
      </p:sp>
      <p:sp>
        <p:nvSpPr>
          <p:cNvPr id="16" name="テキスト ボックス 15"/>
          <p:cNvSpPr txBox="1"/>
          <p:nvPr/>
        </p:nvSpPr>
        <p:spPr>
          <a:xfrm>
            <a:off x="143023" y="3050853"/>
            <a:ext cx="646331" cy="646331"/>
          </a:xfrm>
          <a:prstGeom prst="rect">
            <a:avLst/>
          </a:prstGeom>
          <a:noFill/>
        </p:spPr>
        <p:txBody>
          <a:bodyPr wrap="none" rtlCol="0">
            <a:spAutoFit/>
          </a:bodyPr>
          <a:lstStyle/>
          <a:p>
            <a:r>
              <a:rPr kumimoji="1" lang="ja-JP" altLang="en-US" sz="3600" b="1" dirty="0">
                <a:latin typeface="游ゴシック" panose="020B0400000000000000" pitchFamily="50" charset="-128"/>
                <a:ea typeface="游ゴシック" panose="020B0400000000000000" pitchFamily="50" charset="-128"/>
              </a:rPr>
              <a:t>●</a:t>
            </a:r>
          </a:p>
        </p:txBody>
      </p:sp>
      <p:sp>
        <p:nvSpPr>
          <p:cNvPr id="17" name="右矢印 16"/>
          <p:cNvSpPr/>
          <p:nvPr/>
        </p:nvSpPr>
        <p:spPr>
          <a:xfrm flipV="1">
            <a:off x="611560" y="3278681"/>
            <a:ext cx="7560840" cy="1851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1897767" y="3050851"/>
            <a:ext cx="748227" cy="646331"/>
          </a:xfrm>
          <a:prstGeom prst="rect">
            <a:avLst/>
          </a:prstGeom>
        </p:spPr>
        <p:txBody>
          <a:bodyPr wrap="square">
            <a:spAutoFit/>
          </a:bodyPr>
          <a:lstStyle/>
          <a:p>
            <a:r>
              <a:rPr lang="ja-JP" altLang="en-US" sz="3600" b="1" dirty="0">
                <a:latin typeface="游ゴシック" panose="020B0400000000000000" pitchFamily="50" charset="-128"/>
                <a:ea typeface="游ゴシック" panose="020B0400000000000000" pitchFamily="50" charset="-128"/>
              </a:rPr>
              <a:t>●</a:t>
            </a:r>
          </a:p>
        </p:txBody>
      </p:sp>
      <p:sp>
        <p:nvSpPr>
          <p:cNvPr id="19" name="正方形/長方形 18"/>
          <p:cNvSpPr/>
          <p:nvPr/>
        </p:nvSpPr>
        <p:spPr>
          <a:xfrm>
            <a:off x="4200403" y="3036798"/>
            <a:ext cx="646331" cy="646331"/>
          </a:xfrm>
          <a:prstGeom prst="rect">
            <a:avLst/>
          </a:prstGeom>
        </p:spPr>
        <p:txBody>
          <a:bodyPr wrap="none">
            <a:spAutoFit/>
          </a:bodyPr>
          <a:lstStyle/>
          <a:p>
            <a:pPr lvl="0"/>
            <a:r>
              <a:rPr lang="ja-JP" altLang="en-US" sz="3600" b="1" dirty="0">
                <a:solidFill>
                  <a:prstClr val="black"/>
                </a:solidFill>
                <a:latin typeface="游ゴシック" panose="020B0400000000000000" pitchFamily="50" charset="-128"/>
                <a:ea typeface="游ゴシック" panose="020B0400000000000000" pitchFamily="50" charset="-128"/>
              </a:rPr>
              <a:t>●</a:t>
            </a:r>
          </a:p>
        </p:txBody>
      </p:sp>
      <p:sp>
        <p:nvSpPr>
          <p:cNvPr id="20" name="テキスト ボックス 19"/>
          <p:cNvSpPr txBox="1"/>
          <p:nvPr/>
        </p:nvSpPr>
        <p:spPr>
          <a:xfrm>
            <a:off x="8172400" y="2782403"/>
            <a:ext cx="861774" cy="1220847"/>
          </a:xfrm>
          <a:prstGeom prst="rect">
            <a:avLst/>
          </a:prstGeom>
          <a:noFill/>
        </p:spPr>
        <p:txBody>
          <a:bodyPr vert="eaVert" wrap="none" rtlCol="0">
            <a:spAutoFit/>
          </a:bodyPr>
          <a:lstStyle/>
          <a:p>
            <a:r>
              <a:rPr kumimoji="1" lang="ja-JP" altLang="en-US" sz="4400" b="1" dirty="0">
                <a:latin typeface="游ゴシック" panose="020B0400000000000000" pitchFamily="50" charset="-128"/>
                <a:ea typeface="游ゴシック" panose="020B0400000000000000" pitchFamily="50" charset="-128"/>
              </a:rPr>
              <a:t>法滅</a:t>
            </a:r>
          </a:p>
        </p:txBody>
      </p:sp>
      <p:sp>
        <p:nvSpPr>
          <p:cNvPr id="21" name="円形吹き出し 20"/>
          <p:cNvSpPr/>
          <p:nvPr/>
        </p:nvSpPr>
        <p:spPr>
          <a:xfrm>
            <a:off x="4996989" y="4684063"/>
            <a:ext cx="3017839" cy="1447635"/>
          </a:xfrm>
          <a:prstGeom prst="wedgeEllipseCallout">
            <a:avLst>
              <a:gd name="adj1" fmla="val -24785"/>
              <a:gd name="adj2" fmla="val 4402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5204109" y="4779150"/>
            <a:ext cx="2603598" cy="1323439"/>
          </a:xfrm>
          <a:prstGeom prst="rect">
            <a:avLst/>
          </a:prstGeom>
          <a:noFill/>
        </p:spPr>
        <p:txBody>
          <a:bodyPr wrap="none" rtlCol="0">
            <a:spAutoFit/>
          </a:bodyPr>
          <a:lstStyle/>
          <a:p>
            <a:pPr algn="ctr"/>
            <a:r>
              <a:rPr kumimoji="1" lang="ja-JP" altLang="en-US" sz="4000" b="1" dirty="0">
                <a:latin typeface="游ゴシック" panose="020B0400000000000000" pitchFamily="50" charset="-128"/>
                <a:ea typeface="游ゴシック" panose="020B0400000000000000" pitchFamily="50" charset="-128"/>
              </a:rPr>
              <a:t>道綽禅師</a:t>
            </a:r>
            <a:endParaRPr lang="en-US" altLang="ja-JP" sz="4000" b="1" dirty="0">
              <a:latin typeface="游ゴシック" panose="020B0400000000000000" pitchFamily="50" charset="-128"/>
              <a:ea typeface="游ゴシック" panose="020B0400000000000000" pitchFamily="50" charset="-128"/>
            </a:endParaRPr>
          </a:p>
          <a:p>
            <a:pPr algn="ctr"/>
            <a:r>
              <a:rPr kumimoji="1" lang="en-US" altLang="ja-JP" sz="4000" b="1" dirty="0">
                <a:latin typeface="游ゴシック" panose="020B0400000000000000" pitchFamily="50" charset="-128"/>
                <a:ea typeface="游ゴシック" panose="020B0400000000000000" pitchFamily="50" charset="-128"/>
              </a:rPr>
              <a:t>562</a:t>
            </a:r>
            <a:r>
              <a:rPr kumimoji="1" lang="ja-JP" altLang="en-US" sz="4000" b="1" dirty="0">
                <a:latin typeface="游ゴシック" panose="020B0400000000000000" pitchFamily="50" charset="-128"/>
                <a:ea typeface="游ゴシック" panose="020B0400000000000000" pitchFamily="50" charset="-128"/>
              </a:rPr>
              <a:t>年誕生</a:t>
            </a:r>
            <a:endParaRPr lang="en-US" altLang="ja-JP" sz="4000" b="1" dirty="0">
              <a:latin typeface="游ゴシック" panose="020B0400000000000000" pitchFamily="50" charset="-128"/>
              <a:ea typeface="游ゴシック" panose="020B0400000000000000" pitchFamily="50" charset="-128"/>
            </a:endParaRPr>
          </a:p>
        </p:txBody>
      </p:sp>
      <p:sp>
        <p:nvSpPr>
          <p:cNvPr id="24" name="テキスト ボックス 23"/>
          <p:cNvSpPr txBox="1"/>
          <p:nvPr/>
        </p:nvSpPr>
        <p:spPr>
          <a:xfrm>
            <a:off x="0" y="3683129"/>
            <a:ext cx="861774" cy="2349361"/>
          </a:xfrm>
          <a:prstGeom prst="rect">
            <a:avLst/>
          </a:prstGeom>
          <a:noFill/>
        </p:spPr>
        <p:txBody>
          <a:bodyPr vert="eaVert" wrap="none" rtlCol="0">
            <a:spAutoFit/>
          </a:bodyPr>
          <a:lstStyle/>
          <a:p>
            <a:r>
              <a:rPr kumimoji="1" lang="ja-JP" altLang="en-US" sz="4400" b="1" dirty="0">
                <a:latin typeface="游ゴシック" panose="020B0400000000000000" pitchFamily="50" charset="-128"/>
                <a:ea typeface="游ゴシック" panose="020B0400000000000000" pitchFamily="50" charset="-128"/>
              </a:rPr>
              <a:t>釈尊入滅</a:t>
            </a:r>
          </a:p>
        </p:txBody>
      </p:sp>
      <p:sp>
        <p:nvSpPr>
          <p:cNvPr id="27" name="テキスト ボックス 26"/>
          <p:cNvSpPr txBox="1"/>
          <p:nvPr/>
        </p:nvSpPr>
        <p:spPr>
          <a:xfrm>
            <a:off x="1009303" y="4684063"/>
            <a:ext cx="3629520" cy="707886"/>
          </a:xfrm>
          <a:prstGeom prst="rect">
            <a:avLst/>
          </a:prstGeom>
          <a:noFill/>
          <a:ln w="57150">
            <a:solidFill>
              <a:srgbClr val="FF0000"/>
            </a:solidFill>
          </a:ln>
        </p:spPr>
        <p:txBody>
          <a:bodyPr wrap="none" rtlCol="0">
            <a:spAutoFit/>
          </a:bodyPr>
          <a:lstStyle/>
          <a:p>
            <a:pPr algn="ctr"/>
            <a:r>
              <a:rPr lang="ja-JP" altLang="en-US" sz="4000" b="1" dirty="0">
                <a:latin typeface="游ゴシック" panose="020B0400000000000000" pitchFamily="50" charset="-128"/>
                <a:ea typeface="游ゴシック" panose="020B0400000000000000" pitchFamily="50" charset="-128"/>
              </a:rPr>
              <a:t>末法初年</a:t>
            </a:r>
            <a:r>
              <a:rPr lang="en-US" altLang="ja-JP" sz="4000" b="1" dirty="0">
                <a:latin typeface="游ゴシック" panose="020B0400000000000000" pitchFamily="50" charset="-128"/>
                <a:ea typeface="游ゴシック" panose="020B0400000000000000" pitchFamily="50" charset="-128"/>
              </a:rPr>
              <a:t>552</a:t>
            </a:r>
            <a:r>
              <a:rPr lang="ja-JP" altLang="en-US" sz="4000" b="1" dirty="0">
                <a:latin typeface="游ゴシック" panose="020B0400000000000000" pitchFamily="50" charset="-128"/>
                <a:ea typeface="游ゴシック" panose="020B0400000000000000" pitchFamily="50" charset="-128"/>
              </a:rPr>
              <a:t>年</a:t>
            </a:r>
            <a:endParaRPr lang="en-US" altLang="ja-JP" sz="4000" b="1" dirty="0">
              <a:latin typeface="游ゴシック" panose="020B0400000000000000" pitchFamily="50" charset="-128"/>
              <a:ea typeface="游ゴシック" panose="020B0400000000000000" pitchFamily="50" charset="-128"/>
            </a:endParaRPr>
          </a:p>
        </p:txBody>
      </p:sp>
      <p:cxnSp>
        <p:nvCxnSpPr>
          <p:cNvPr id="4" name="直線矢印コネクタ 3"/>
          <p:cNvCxnSpPr/>
          <p:nvPr/>
        </p:nvCxnSpPr>
        <p:spPr>
          <a:xfrm flipV="1">
            <a:off x="4076945" y="3463840"/>
            <a:ext cx="555258" cy="122022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flipV="1">
            <a:off x="4846734" y="3429000"/>
            <a:ext cx="1030412" cy="125506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93270850"/>
      </p:ext>
    </p:extLst>
  </p:cSld>
  <p:clrMapOvr>
    <a:masterClrMapping/>
  </p:clrMapOvr>
  <mc:AlternateContent xmlns:mc="http://schemas.openxmlformats.org/markup-compatibility/2006" xmlns:p14="http://schemas.microsoft.com/office/powerpoint/2010/main">
    <mc:Choice Requires="p14">
      <p:transition spd="slow" p14:dur="2000" advTm="87844"/>
    </mc:Choice>
    <mc:Fallback xmlns="">
      <p:transition spd="slow" advTm="878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1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0" presetClass="entr" presetSubtype="0"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P spid="3" grpId="0" animBg="1"/>
      <p:bldP spid="10" grpId="0"/>
      <p:bldP spid="11" grpId="0"/>
      <p:bldP spid="12" grpId="0"/>
      <p:bldP spid="16" grpId="0"/>
      <p:bldP spid="17" grpId="0" animBg="1"/>
      <p:bldP spid="18" grpId="0"/>
      <p:bldP spid="19" grpId="0"/>
      <p:bldP spid="20" grpId="0"/>
      <p:bldP spid="21" grpId="0" animBg="1"/>
      <p:bldP spid="23" grpId="0"/>
      <p:bldP spid="24" grpId="0"/>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5035" y="1254280"/>
            <a:ext cx="8595796" cy="5616624"/>
          </a:xfrm>
        </p:spPr>
        <p:txBody>
          <a:bodyPr>
            <a:normAutofit lnSpcReduction="10000"/>
          </a:bodyPr>
          <a:lstStyle/>
          <a:p>
            <a:pPr marL="0" indent="0">
              <a:buNone/>
            </a:pPr>
            <a:r>
              <a:rPr kumimoji="1" lang="ja-JP" altLang="en-US" sz="4000" dirty="0">
                <a:latin typeface="游ゴシック" panose="020B0400000000000000" pitchFamily="50" charset="-128"/>
                <a:ea typeface="游ゴシック" panose="020B0400000000000000" pitchFamily="50" charset="-128"/>
              </a:rPr>
              <a:t>・序</a:t>
            </a:r>
            <a:r>
              <a:rPr kumimoji="1" lang="en-US" altLang="ja-JP" sz="4000" dirty="0">
                <a:latin typeface="游ゴシック" panose="020B0400000000000000" pitchFamily="50" charset="-128"/>
                <a:ea typeface="游ゴシック" panose="020B0400000000000000" pitchFamily="50" charset="-128"/>
              </a:rPr>
              <a:t>…『</a:t>
            </a:r>
            <a:r>
              <a:rPr kumimoji="1" lang="ja-JP" altLang="en-US" sz="4000" dirty="0">
                <a:latin typeface="游ゴシック" panose="020B0400000000000000" pitchFamily="50" charset="-128"/>
                <a:ea typeface="游ゴシック" panose="020B0400000000000000" pitchFamily="50" charset="-128"/>
              </a:rPr>
              <a:t>歎異抄</a:t>
            </a:r>
            <a:r>
              <a:rPr kumimoji="1" lang="en-US" altLang="ja-JP" sz="4000" dirty="0">
                <a:latin typeface="游ゴシック" panose="020B0400000000000000" pitchFamily="50" charset="-128"/>
                <a:ea typeface="游ゴシック" panose="020B0400000000000000" pitchFamily="50" charset="-128"/>
              </a:rPr>
              <a:t>』</a:t>
            </a:r>
            <a:r>
              <a:rPr kumimoji="1" lang="ja-JP" altLang="en-US" sz="4000" dirty="0">
                <a:latin typeface="游ゴシック" panose="020B0400000000000000" pitchFamily="50" charset="-128"/>
                <a:ea typeface="游ゴシック" panose="020B0400000000000000" pitchFamily="50" charset="-128"/>
              </a:rPr>
              <a:t>撰述の趣旨</a:t>
            </a:r>
            <a:endParaRPr kumimoji="1" lang="en-US" altLang="ja-JP" sz="4000" dirty="0">
              <a:latin typeface="游ゴシック" panose="020B0400000000000000" pitchFamily="50" charset="-128"/>
              <a:ea typeface="游ゴシック" panose="020B0400000000000000" pitchFamily="50" charset="-128"/>
            </a:endParaRPr>
          </a:p>
          <a:p>
            <a:pPr marL="0" indent="0">
              <a:buNone/>
            </a:pPr>
            <a:r>
              <a:rPr kumimoji="1" lang="ja-JP" altLang="en-US" sz="4000" dirty="0">
                <a:latin typeface="游ゴシック" panose="020B0400000000000000" pitchFamily="50" charset="-128"/>
                <a:ea typeface="游ゴシック" panose="020B0400000000000000" pitchFamily="50" charset="-128"/>
              </a:rPr>
              <a:t>・第一条～第十条</a:t>
            </a:r>
            <a:endParaRPr kumimoji="1" lang="en-US" altLang="ja-JP" sz="4000" dirty="0">
              <a:latin typeface="游ゴシック" panose="020B0400000000000000" pitchFamily="50" charset="-128"/>
              <a:ea typeface="游ゴシック" panose="020B0400000000000000" pitchFamily="50" charset="-128"/>
            </a:endParaRPr>
          </a:p>
          <a:p>
            <a:pPr marL="0" indent="0">
              <a:buNone/>
            </a:pPr>
            <a:r>
              <a:rPr kumimoji="1" lang="ja-JP" altLang="en-US" sz="4000" dirty="0">
                <a:latin typeface="游ゴシック" panose="020B0400000000000000" pitchFamily="50" charset="-128"/>
                <a:ea typeface="游ゴシック" panose="020B0400000000000000" pitchFamily="50" charset="-128"/>
              </a:rPr>
              <a:t>　　　</a:t>
            </a:r>
            <a:r>
              <a:rPr kumimoji="1" lang="en-US" altLang="ja-JP" sz="4000" dirty="0">
                <a:latin typeface="游ゴシック" panose="020B0400000000000000" pitchFamily="50" charset="-128"/>
                <a:ea typeface="游ゴシック" panose="020B0400000000000000" pitchFamily="50" charset="-128"/>
              </a:rPr>
              <a:t>…</a:t>
            </a:r>
            <a:r>
              <a:rPr kumimoji="1" lang="ja-JP" altLang="en-US" sz="4000" dirty="0">
                <a:latin typeface="游ゴシック" panose="020B0400000000000000" pitchFamily="50" charset="-128"/>
                <a:ea typeface="游ゴシック" panose="020B0400000000000000" pitchFamily="50" charset="-128"/>
              </a:rPr>
              <a:t>親鸞聖人の語録（師訓篇）</a:t>
            </a:r>
            <a:endParaRPr kumimoji="1" lang="en-US" altLang="ja-JP" sz="4000" dirty="0">
              <a:latin typeface="游ゴシック" panose="020B0400000000000000" pitchFamily="50" charset="-128"/>
              <a:ea typeface="游ゴシック" panose="020B0400000000000000" pitchFamily="50" charset="-128"/>
            </a:endParaRPr>
          </a:p>
          <a:p>
            <a:pPr marL="0" indent="0">
              <a:buNone/>
            </a:pPr>
            <a:r>
              <a:rPr kumimoji="1" lang="ja-JP" altLang="en-US" sz="4000" dirty="0">
                <a:latin typeface="游ゴシック" panose="020B0400000000000000" pitchFamily="50" charset="-128"/>
                <a:ea typeface="游ゴシック" panose="020B0400000000000000" pitchFamily="50" charset="-128"/>
              </a:rPr>
              <a:t>・中序</a:t>
            </a:r>
            <a:r>
              <a:rPr kumimoji="1" lang="en-US" altLang="ja-JP" sz="4000" dirty="0">
                <a:latin typeface="游ゴシック" panose="020B0400000000000000" pitchFamily="50" charset="-128"/>
                <a:ea typeface="游ゴシック" panose="020B0400000000000000" pitchFamily="50" charset="-128"/>
              </a:rPr>
              <a:t>…</a:t>
            </a:r>
            <a:r>
              <a:rPr kumimoji="1" lang="ja-JP" altLang="en-US" sz="4000" dirty="0">
                <a:latin typeface="游ゴシック" panose="020B0400000000000000" pitchFamily="50" charset="-128"/>
                <a:ea typeface="游ゴシック" panose="020B0400000000000000" pitchFamily="50" charset="-128"/>
              </a:rPr>
              <a:t>後の八条の序文</a:t>
            </a:r>
            <a:endParaRPr kumimoji="1" lang="en-US" altLang="ja-JP" sz="4000" dirty="0">
              <a:latin typeface="游ゴシック" panose="020B0400000000000000" pitchFamily="50" charset="-128"/>
              <a:ea typeface="游ゴシック" panose="020B0400000000000000" pitchFamily="50" charset="-128"/>
            </a:endParaRPr>
          </a:p>
          <a:p>
            <a:pPr marL="0" indent="0">
              <a:buNone/>
            </a:pPr>
            <a:r>
              <a:rPr kumimoji="1" lang="ja-JP" altLang="en-US" sz="4000" dirty="0">
                <a:latin typeface="游ゴシック" panose="020B0400000000000000" pitchFamily="50" charset="-128"/>
                <a:ea typeface="游ゴシック" panose="020B0400000000000000" pitchFamily="50" charset="-128"/>
              </a:rPr>
              <a:t>・第十一条～第十八条</a:t>
            </a:r>
            <a:endParaRPr kumimoji="1" lang="en-US" altLang="ja-JP" sz="4000" dirty="0">
              <a:latin typeface="游ゴシック" panose="020B0400000000000000" pitchFamily="50" charset="-128"/>
              <a:ea typeface="游ゴシック" panose="020B0400000000000000" pitchFamily="50" charset="-128"/>
            </a:endParaRPr>
          </a:p>
          <a:p>
            <a:pPr marL="0" indent="0">
              <a:buNone/>
            </a:pPr>
            <a:r>
              <a:rPr kumimoji="1" lang="ja-JP" altLang="en-US" sz="4000" dirty="0">
                <a:latin typeface="游ゴシック" panose="020B0400000000000000" pitchFamily="50" charset="-128"/>
                <a:ea typeface="游ゴシック" panose="020B0400000000000000" pitchFamily="50" charset="-128"/>
              </a:rPr>
              <a:t>　　　</a:t>
            </a:r>
            <a:r>
              <a:rPr kumimoji="1" lang="en-US" altLang="ja-JP" sz="4000" dirty="0">
                <a:latin typeface="游ゴシック" panose="020B0400000000000000" pitchFamily="50" charset="-128"/>
                <a:ea typeface="游ゴシック" panose="020B0400000000000000" pitchFamily="50" charset="-128"/>
              </a:rPr>
              <a:t>…</a:t>
            </a:r>
            <a:r>
              <a:rPr kumimoji="1" lang="ja-JP" altLang="en-US" sz="4000" dirty="0">
                <a:latin typeface="游ゴシック" panose="020B0400000000000000" pitchFamily="50" charset="-128"/>
                <a:ea typeface="游ゴシック" panose="020B0400000000000000" pitchFamily="50" charset="-128"/>
              </a:rPr>
              <a:t>唯円の歎異（異義篇）</a:t>
            </a:r>
            <a:endParaRPr kumimoji="1" lang="en-US" altLang="ja-JP" sz="4000" dirty="0">
              <a:latin typeface="游ゴシック" panose="020B0400000000000000" pitchFamily="50" charset="-128"/>
              <a:ea typeface="游ゴシック" panose="020B0400000000000000" pitchFamily="50" charset="-128"/>
            </a:endParaRPr>
          </a:p>
          <a:p>
            <a:pPr marL="0" indent="0">
              <a:buNone/>
            </a:pPr>
            <a:r>
              <a:rPr kumimoji="1" lang="ja-JP" altLang="en-US" sz="4000" dirty="0">
                <a:latin typeface="游ゴシック" panose="020B0400000000000000" pitchFamily="50" charset="-128"/>
                <a:ea typeface="游ゴシック" panose="020B0400000000000000" pitchFamily="50" charset="-128"/>
              </a:rPr>
              <a:t>・後序</a:t>
            </a:r>
            <a:r>
              <a:rPr kumimoji="1" lang="en-US" altLang="ja-JP" sz="4000" dirty="0">
                <a:latin typeface="游ゴシック" panose="020B0400000000000000" pitchFamily="50" charset="-128"/>
                <a:ea typeface="游ゴシック" panose="020B0400000000000000" pitchFamily="50" charset="-128"/>
              </a:rPr>
              <a:t>…</a:t>
            </a:r>
            <a:r>
              <a:rPr kumimoji="1" lang="ja-JP" altLang="en-US" sz="4000" dirty="0">
                <a:latin typeface="游ゴシック" panose="020B0400000000000000" pitchFamily="50" charset="-128"/>
                <a:ea typeface="游ゴシック" panose="020B0400000000000000" pitchFamily="50" charset="-128"/>
              </a:rPr>
              <a:t>唯円の述懐</a:t>
            </a:r>
            <a:endParaRPr kumimoji="1" lang="en-US" altLang="ja-JP" sz="4000" dirty="0">
              <a:latin typeface="游ゴシック" panose="020B0400000000000000" pitchFamily="50" charset="-128"/>
              <a:ea typeface="游ゴシック" panose="020B0400000000000000" pitchFamily="50" charset="-128"/>
            </a:endParaRPr>
          </a:p>
          <a:p>
            <a:pPr marL="0" indent="0">
              <a:buNone/>
            </a:pPr>
            <a:r>
              <a:rPr kumimoji="1" lang="ja-JP" altLang="en-US" sz="4000" dirty="0">
                <a:latin typeface="游ゴシック" panose="020B0400000000000000" pitchFamily="50" charset="-128"/>
                <a:ea typeface="游ゴシック" panose="020B0400000000000000" pitchFamily="50" charset="-128"/>
              </a:rPr>
              <a:t>・付録</a:t>
            </a:r>
            <a:r>
              <a:rPr kumimoji="1" lang="en-US" altLang="ja-JP" sz="4000" dirty="0">
                <a:latin typeface="游ゴシック" panose="020B0400000000000000" pitchFamily="50" charset="-128"/>
                <a:ea typeface="游ゴシック" panose="020B0400000000000000" pitchFamily="50" charset="-128"/>
              </a:rPr>
              <a:t>…</a:t>
            </a:r>
            <a:r>
              <a:rPr kumimoji="1" lang="ja-JP" altLang="en-US" sz="4000" dirty="0">
                <a:latin typeface="游ゴシック" panose="020B0400000000000000" pitchFamily="50" charset="-128"/>
                <a:ea typeface="游ゴシック" panose="020B0400000000000000" pitchFamily="50" charset="-128"/>
              </a:rPr>
              <a:t>「承元の法難」の流罪記録</a:t>
            </a:r>
            <a:endParaRPr kumimoji="1" lang="ja-JP" altLang="en-US" dirty="0"/>
          </a:p>
        </p:txBody>
      </p:sp>
      <p:sp>
        <p:nvSpPr>
          <p:cNvPr id="6" name="テキスト ボックス 5"/>
          <p:cNvSpPr txBox="1"/>
          <p:nvPr/>
        </p:nvSpPr>
        <p:spPr>
          <a:xfrm>
            <a:off x="1475656" y="206826"/>
            <a:ext cx="6192688" cy="923330"/>
          </a:xfrm>
          <a:prstGeom prst="rect">
            <a:avLst/>
          </a:prstGeom>
          <a:noFill/>
        </p:spPr>
        <p:txBody>
          <a:bodyPr vert="horz" wrap="square" rtlCol="0">
            <a:spAutoFit/>
          </a:bodyPr>
          <a:lstStyle/>
          <a:p>
            <a:pPr algn="ctr"/>
            <a:r>
              <a:rPr lang="en-US" altLang="ja-JP" sz="5400" b="1" dirty="0">
                <a:latin typeface="游ゴシック" panose="020B0400000000000000" pitchFamily="50" charset="-128"/>
                <a:ea typeface="游ゴシック" panose="020B0400000000000000" pitchFamily="50" charset="-128"/>
              </a:rPr>
              <a:t>『</a:t>
            </a:r>
            <a:r>
              <a:rPr lang="ja-JP" altLang="en-US" sz="5400" b="1" dirty="0">
                <a:latin typeface="游ゴシック" panose="020B0400000000000000" pitchFamily="50" charset="-128"/>
                <a:ea typeface="游ゴシック" panose="020B0400000000000000" pitchFamily="50" charset="-128"/>
              </a:rPr>
              <a:t>歎異抄</a:t>
            </a:r>
            <a:r>
              <a:rPr lang="en-US" altLang="ja-JP" sz="5400" b="1" dirty="0">
                <a:latin typeface="游ゴシック" panose="020B0400000000000000" pitchFamily="50" charset="-128"/>
                <a:ea typeface="游ゴシック" panose="020B0400000000000000" pitchFamily="50" charset="-128"/>
              </a:rPr>
              <a:t>』</a:t>
            </a:r>
            <a:r>
              <a:rPr lang="ja-JP" altLang="en-US" sz="5400" b="1" dirty="0">
                <a:latin typeface="游ゴシック" panose="020B0400000000000000" pitchFamily="50" charset="-128"/>
                <a:ea typeface="游ゴシック" panose="020B0400000000000000" pitchFamily="50" charset="-128"/>
              </a:rPr>
              <a:t>の構成</a:t>
            </a:r>
            <a:endParaRPr lang="en-US" altLang="ja-JP" sz="5400" b="1" dirty="0">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352473" y="1929362"/>
            <a:ext cx="8280920" cy="12746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2600545845"/>
      </p:ext>
    </p:extLst>
  </p:cSld>
  <p:clrMapOvr>
    <a:masterClrMapping/>
  </p:clrMapOvr>
  <mc:AlternateContent xmlns:mc="http://schemas.openxmlformats.org/markup-compatibility/2006" xmlns:p14="http://schemas.microsoft.com/office/powerpoint/2010/main">
    <mc:Choice Requires="p14">
      <p:transition spd="slow" p14:dur="2000" advTm="93718"/>
    </mc:Choice>
    <mc:Fallback xmlns="">
      <p:transition spd="slow" advTm="937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7950" y="233645"/>
            <a:ext cx="5437407" cy="923330"/>
          </a:xfrm>
          <a:prstGeom prst="rect">
            <a:avLst/>
          </a:prstGeom>
          <a:noFill/>
        </p:spPr>
        <p:txBody>
          <a:bodyPr vert="horz" wrap="square" rtlCol="0">
            <a:spAutoFit/>
          </a:bodyPr>
          <a:lstStyle/>
          <a:p>
            <a:r>
              <a:rPr kumimoji="1" lang="ja-JP" altLang="en-US" sz="5400" b="1" dirty="0">
                <a:latin typeface="游ゴシック" panose="020B0400000000000000" pitchFamily="50" charset="-128"/>
                <a:ea typeface="游ゴシック" panose="020B0400000000000000" pitchFamily="50" charset="-128"/>
              </a:rPr>
              <a:t>道綽禅師</a:t>
            </a:r>
            <a:r>
              <a:rPr lang="ja-JP" altLang="en-US" sz="5400" b="1" dirty="0">
                <a:latin typeface="游ゴシック" panose="020B0400000000000000" pitchFamily="50" charset="-128"/>
                <a:ea typeface="游ゴシック" panose="020B0400000000000000" pitchFamily="50" charset="-128"/>
              </a:rPr>
              <a:t>の視点</a:t>
            </a:r>
            <a:endParaRPr kumimoji="1" lang="ja-JP" altLang="en-US" sz="5400" b="1"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1826694" y="1124564"/>
            <a:ext cx="5265585" cy="923330"/>
          </a:xfrm>
          <a:prstGeom prst="rect">
            <a:avLst/>
          </a:prstGeom>
          <a:noFill/>
        </p:spPr>
        <p:txBody>
          <a:bodyPr vert="horz" wrap="square" rtlCol="0">
            <a:spAutoFit/>
          </a:bodyPr>
          <a:lstStyle/>
          <a:p>
            <a:r>
              <a:rPr kumimoji="1" lang="ja-JP" altLang="en-US" sz="5400" b="1" dirty="0">
                <a:latin typeface="游ゴシック" panose="020B0400000000000000" pitchFamily="50" charset="-128"/>
                <a:ea typeface="游ゴシック" panose="020B0400000000000000" pitchFamily="50" charset="-128"/>
              </a:rPr>
              <a:t>まさに末法の世</a:t>
            </a:r>
          </a:p>
        </p:txBody>
      </p:sp>
      <p:sp>
        <p:nvSpPr>
          <p:cNvPr id="2" name="右矢印 1"/>
          <p:cNvSpPr/>
          <p:nvPr/>
        </p:nvSpPr>
        <p:spPr>
          <a:xfrm>
            <a:off x="611560" y="1124564"/>
            <a:ext cx="975108" cy="923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游ゴシック" panose="020B0400000000000000" pitchFamily="50" charset="-128"/>
              <a:ea typeface="游ゴシック" panose="020B0400000000000000" pitchFamily="50" charset="-128"/>
            </a:endParaRPr>
          </a:p>
        </p:txBody>
      </p:sp>
      <p:graphicFrame>
        <p:nvGraphicFramePr>
          <p:cNvPr id="4" name="図表 3"/>
          <p:cNvGraphicFramePr/>
          <p:nvPr>
            <p:extLst>
              <p:ext uri="{D42A27DB-BD31-4B8C-83A1-F6EECF244321}">
                <p14:modId xmlns:p14="http://schemas.microsoft.com/office/powerpoint/2010/main" val="3887760206"/>
              </p:ext>
            </p:extLst>
          </p:nvPr>
        </p:nvGraphicFramePr>
        <p:xfrm>
          <a:off x="410705" y="2336947"/>
          <a:ext cx="8576921" cy="41427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54240116"/>
      </p:ext>
    </p:extLst>
  </p:cSld>
  <p:clrMapOvr>
    <a:masterClrMapping/>
  </p:clrMapOvr>
  <mc:AlternateContent xmlns:mc="http://schemas.openxmlformats.org/markup-compatibility/2006" xmlns:p14="http://schemas.microsoft.com/office/powerpoint/2010/main">
    <mc:Choice Requires="p14">
      <p:transition spd="slow" p14:dur="2000" advTm="66270"/>
    </mc:Choice>
    <mc:Fallback xmlns="">
      <p:transition spd="slow" advTm="662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30AC38B0-4872-4EA8-B5C6-1339B4EA84A6}"/>
                                            </p:graphicEl>
                                          </p:spTgt>
                                        </p:tgtEl>
                                        <p:attrNameLst>
                                          <p:attrName>style.visibility</p:attrName>
                                        </p:attrNameLst>
                                      </p:cBhvr>
                                      <p:to>
                                        <p:strVal val="visible"/>
                                      </p:to>
                                    </p:set>
                                    <p:animEffect transition="in" filter="fade">
                                      <p:cBhvr>
                                        <p:cTn id="20" dur="500"/>
                                        <p:tgtEl>
                                          <p:spTgt spid="4">
                                            <p:graphicEl>
                                              <a:dgm id="{30AC38B0-4872-4EA8-B5C6-1339B4EA84A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CDF89BDB-269B-49A4-B6F0-D7E030AE2889}"/>
                                            </p:graphicEl>
                                          </p:spTgt>
                                        </p:tgtEl>
                                        <p:attrNameLst>
                                          <p:attrName>style.visibility</p:attrName>
                                        </p:attrNameLst>
                                      </p:cBhvr>
                                      <p:to>
                                        <p:strVal val="visible"/>
                                      </p:to>
                                    </p:set>
                                    <p:animEffect transition="in" filter="fade">
                                      <p:cBhvr>
                                        <p:cTn id="25" dur="500"/>
                                        <p:tgtEl>
                                          <p:spTgt spid="4">
                                            <p:graphicEl>
                                              <a:dgm id="{CDF89BDB-269B-49A4-B6F0-D7E030AE2889}"/>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graphicEl>
                                              <a:dgm id="{DF414CFD-088E-44AC-BC11-0C35BD0251CA}"/>
                                            </p:graphicEl>
                                          </p:spTgt>
                                        </p:tgtEl>
                                        <p:attrNameLst>
                                          <p:attrName>style.visibility</p:attrName>
                                        </p:attrNameLst>
                                      </p:cBhvr>
                                      <p:to>
                                        <p:strVal val="visible"/>
                                      </p:to>
                                    </p:set>
                                    <p:animEffect transition="in" filter="fade">
                                      <p:cBhvr>
                                        <p:cTn id="30" dur="500"/>
                                        <p:tgtEl>
                                          <p:spTgt spid="4">
                                            <p:graphicEl>
                                              <a:dgm id="{DF414CFD-088E-44AC-BC11-0C35BD0251C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graphicEl>
                                              <a:dgm id="{FD8ECE62-875F-4115-AAFE-F2BDBC3E63AA}"/>
                                            </p:graphicEl>
                                          </p:spTgt>
                                        </p:tgtEl>
                                        <p:attrNameLst>
                                          <p:attrName>style.visibility</p:attrName>
                                        </p:attrNameLst>
                                      </p:cBhvr>
                                      <p:to>
                                        <p:strVal val="visible"/>
                                      </p:to>
                                    </p:set>
                                    <p:animEffect transition="in" filter="fade">
                                      <p:cBhvr>
                                        <p:cTn id="35" dur="500"/>
                                        <p:tgtEl>
                                          <p:spTgt spid="4">
                                            <p:graphicEl>
                                              <a:dgm id="{FD8ECE62-875F-4115-AAFE-F2BDBC3E63A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graphicEl>
                                              <a:dgm id="{453692E7-5E6E-4902-A954-FD8C43590496}"/>
                                            </p:graphicEl>
                                          </p:spTgt>
                                        </p:tgtEl>
                                        <p:attrNameLst>
                                          <p:attrName>style.visibility</p:attrName>
                                        </p:attrNameLst>
                                      </p:cBhvr>
                                      <p:to>
                                        <p:strVal val="visible"/>
                                      </p:to>
                                    </p:set>
                                    <p:animEffect transition="in" filter="fade">
                                      <p:cBhvr>
                                        <p:cTn id="40" dur="500"/>
                                        <p:tgtEl>
                                          <p:spTgt spid="4">
                                            <p:graphicEl>
                                              <a:dgm id="{453692E7-5E6E-4902-A954-FD8C4359049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graphicEl>
                                              <a:dgm id="{17AA43A5-F79E-4267-8626-8CB22E462C60}"/>
                                            </p:graphicEl>
                                          </p:spTgt>
                                        </p:tgtEl>
                                        <p:attrNameLst>
                                          <p:attrName>style.visibility</p:attrName>
                                        </p:attrNameLst>
                                      </p:cBhvr>
                                      <p:to>
                                        <p:strVal val="visible"/>
                                      </p:to>
                                    </p:set>
                                    <p:animEffect transition="in" filter="fade">
                                      <p:cBhvr>
                                        <p:cTn id="45" dur="500"/>
                                        <p:tgtEl>
                                          <p:spTgt spid="4">
                                            <p:graphicEl>
                                              <a:dgm id="{17AA43A5-F79E-4267-8626-8CB22E462C6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Graphic spid="4" grpId="0" uiExpand="1">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7950" y="233645"/>
            <a:ext cx="5199165" cy="923330"/>
          </a:xfrm>
          <a:prstGeom prst="rect">
            <a:avLst/>
          </a:prstGeom>
          <a:noFill/>
        </p:spPr>
        <p:txBody>
          <a:bodyPr vert="horz" wrap="square" rtlCol="0">
            <a:spAutoFit/>
          </a:bodyPr>
          <a:lstStyle/>
          <a:p>
            <a:r>
              <a:rPr lang="ja-JP" altLang="en-US" sz="5400" b="1" dirty="0">
                <a:ea typeface="游ゴシック" panose="020B0400000000000000" pitchFamily="50" charset="-128"/>
              </a:rPr>
              <a:t>聖道門と浄土門</a:t>
            </a:r>
            <a:endParaRPr kumimoji="1" lang="ja-JP" altLang="en-US" sz="5400" b="1" dirty="0">
              <a:ea typeface="游ゴシック" panose="020B0400000000000000" pitchFamily="50" charset="-128"/>
            </a:endParaRPr>
          </a:p>
        </p:txBody>
      </p:sp>
      <p:sp>
        <p:nvSpPr>
          <p:cNvPr id="8" name="テキスト ボックス 7"/>
          <p:cNvSpPr txBox="1"/>
          <p:nvPr/>
        </p:nvSpPr>
        <p:spPr>
          <a:xfrm>
            <a:off x="549929" y="1190891"/>
            <a:ext cx="8027515" cy="2585323"/>
          </a:xfrm>
          <a:prstGeom prst="rect">
            <a:avLst/>
          </a:prstGeom>
          <a:noFill/>
        </p:spPr>
        <p:txBody>
          <a:bodyPr vert="horz" wrap="square" rtlCol="0">
            <a:spAutoFit/>
          </a:bodyPr>
          <a:lstStyle/>
          <a:p>
            <a:r>
              <a:rPr lang="ja-JP" altLang="en-US" sz="5400" b="1" dirty="0">
                <a:ea typeface="游ゴシック" panose="020B0400000000000000" pitchFamily="50" charset="-128"/>
              </a:rPr>
              <a:t>末法の世にふさわしいのは、浄土に往生する教えとする。</a:t>
            </a:r>
          </a:p>
        </p:txBody>
      </p:sp>
      <p:sp>
        <p:nvSpPr>
          <p:cNvPr id="3" name="右矢印 2"/>
          <p:cNvSpPr/>
          <p:nvPr/>
        </p:nvSpPr>
        <p:spPr>
          <a:xfrm>
            <a:off x="407950" y="4104075"/>
            <a:ext cx="1088492" cy="855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9" name="テキスト ボックス 8"/>
          <p:cNvSpPr txBox="1"/>
          <p:nvPr/>
        </p:nvSpPr>
        <p:spPr>
          <a:xfrm>
            <a:off x="1496442" y="4082007"/>
            <a:ext cx="6435715" cy="1754326"/>
          </a:xfrm>
          <a:prstGeom prst="rect">
            <a:avLst/>
          </a:prstGeom>
          <a:noFill/>
        </p:spPr>
        <p:txBody>
          <a:bodyPr vert="horz" wrap="square" rtlCol="0">
            <a:spAutoFit/>
          </a:bodyPr>
          <a:lstStyle/>
          <a:p>
            <a:r>
              <a:rPr lang="ja-JP" altLang="en-US" sz="5400" b="1" dirty="0">
                <a:ea typeface="游ゴシック" panose="020B0400000000000000" pitchFamily="50" charset="-128"/>
              </a:rPr>
              <a:t>歴史的な視点からの主張</a:t>
            </a:r>
          </a:p>
        </p:txBody>
      </p:sp>
    </p:spTree>
    <p:custDataLst>
      <p:tags r:id="rId1"/>
    </p:custDataLst>
    <p:extLst>
      <p:ext uri="{BB962C8B-B14F-4D97-AF65-F5344CB8AC3E}">
        <p14:creationId xmlns:p14="http://schemas.microsoft.com/office/powerpoint/2010/main" val="1245917875"/>
      </p:ext>
    </p:extLst>
  </p:cSld>
  <p:clrMapOvr>
    <a:masterClrMapping/>
  </p:clrMapOvr>
  <mc:AlternateContent xmlns:mc="http://schemas.openxmlformats.org/markup-compatibility/2006" xmlns:p14="http://schemas.microsoft.com/office/powerpoint/2010/main">
    <mc:Choice Requires="p14">
      <p:transition spd="slow" p14:dur="2000" advTm="14303"/>
    </mc:Choice>
    <mc:Fallback xmlns="">
      <p:transition spd="slow" advTm="143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animBg="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7950" y="233645"/>
            <a:ext cx="5199165" cy="1015663"/>
          </a:xfrm>
          <a:prstGeom prst="rect">
            <a:avLst/>
          </a:prstGeom>
          <a:noFill/>
        </p:spPr>
        <p:txBody>
          <a:bodyPr vert="horz" wrap="square" rtlCol="0">
            <a:spAutoFit/>
          </a:bodyPr>
          <a:lstStyle/>
          <a:p>
            <a:r>
              <a:rPr kumimoji="1" lang="ja-JP" altLang="en-US" sz="6000" b="1" dirty="0">
                <a:ea typeface="游ゴシック" panose="020B0400000000000000" pitchFamily="50" charset="-128"/>
              </a:rPr>
              <a:t>それと同時に</a:t>
            </a:r>
          </a:p>
        </p:txBody>
      </p:sp>
      <p:sp>
        <p:nvSpPr>
          <p:cNvPr id="10" name="角丸四角形 9"/>
          <p:cNvSpPr/>
          <p:nvPr/>
        </p:nvSpPr>
        <p:spPr>
          <a:xfrm>
            <a:off x="881589" y="1943835"/>
            <a:ext cx="7425825" cy="33030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r>
              <a:rPr kumimoji="1" lang="ja-JP" altLang="en-US" sz="6600" b="1" dirty="0">
                <a:solidFill>
                  <a:schemeClr val="tx1"/>
                </a:solidFill>
                <a:latin typeface="游ゴシック" panose="020B0400000000000000" pitchFamily="50" charset="-128"/>
                <a:ea typeface="游ゴシック" panose="020B0400000000000000" pitchFamily="50" charset="-128"/>
              </a:rPr>
              <a:t>私たち一人ひとりの今の問題を示すもの</a:t>
            </a:r>
          </a:p>
        </p:txBody>
      </p:sp>
    </p:spTree>
    <p:custDataLst>
      <p:tags r:id="rId1"/>
    </p:custDataLst>
    <p:extLst>
      <p:ext uri="{BB962C8B-B14F-4D97-AF65-F5344CB8AC3E}">
        <p14:creationId xmlns:p14="http://schemas.microsoft.com/office/powerpoint/2010/main" val="2196690754"/>
      </p:ext>
    </p:extLst>
  </p:cSld>
  <p:clrMapOvr>
    <a:masterClrMapping/>
  </p:clrMapOvr>
  <mc:AlternateContent xmlns:mc="http://schemas.openxmlformats.org/markup-compatibility/2006" xmlns:p14="http://schemas.microsoft.com/office/powerpoint/2010/main">
    <mc:Choice Requires="p14">
      <p:transition spd="slow" p14:dur="2000" advTm="45802"/>
    </mc:Choice>
    <mc:Fallback xmlns="">
      <p:transition spd="slow" advTm="458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327122" y="53625"/>
            <a:ext cx="824841" cy="6426111"/>
          </a:xfrm>
          <a:prstGeom prst="rect">
            <a:avLst/>
          </a:prstGeom>
          <a:solidFill>
            <a:schemeClr val="accent1">
              <a:lumMod val="20000"/>
              <a:lumOff val="80000"/>
            </a:schemeClr>
          </a:solidFill>
        </p:spPr>
        <p:txBody>
          <a:bodyPr vert="eaVert" wrap="square" rtlCol="0">
            <a:spAutoFit/>
          </a:bodyPr>
          <a:lstStyle/>
          <a:p>
            <a:pPr algn="ctr">
              <a:lnSpc>
                <a:spcPct val="130000"/>
              </a:lnSpc>
            </a:pPr>
            <a:r>
              <a:rPr lang="ja-JP" altLang="en-US" sz="3200" b="1" dirty="0">
                <a:ea typeface="游ゴシック" panose="020B0400000000000000" pitchFamily="50" charset="-128"/>
              </a:rPr>
              <a:t>慈悲に聖道・浄土のかはり</a:t>
            </a:r>
            <a:r>
              <a:rPr lang="ja-JP" altLang="en-US" sz="3200" b="1" dirty="0" err="1">
                <a:ea typeface="游ゴシック" panose="020B0400000000000000" pitchFamily="50" charset="-128"/>
              </a:rPr>
              <a:t>め</a:t>
            </a:r>
            <a:r>
              <a:rPr lang="ja-JP" altLang="en-US" sz="3200" b="1" dirty="0">
                <a:ea typeface="游ゴシック" panose="020B0400000000000000" pitchFamily="50" charset="-128"/>
              </a:rPr>
              <a:t>あり。</a:t>
            </a:r>
            <a:endParaRPr lang="en-US" altLang="ja-JP" sz="3200" b="1" dirty="0">
              <a:ea typeface="游ゴシック" panose="020B0400000000000000" pitchFamily="50" charset="-128"/>
            </a:endParaRPr>
          </a:p>
        </p:txBody>
      </p:sp>
      <p:sp>
        <p:nvSpPr>
          <p:cNvPr id="6" name="正方形/長方形 5"/>
          <p:cNvSpPr/>
          <p:nvPr/>
        </p:nvSpPr>
        <p:spPr>
          <a:xfrm>
            <a:off x="8327120" y="1231948"/>
            <a:ext cx="700373" cy="20168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 name="テキスト ボックス 7"/>
          <p:cNvSpPr txBox="1"/>
          <p:nvPr/>
        </p:nvSpPr>
        <p:spPr>
          <a:xfrm>
            <a:off x="6557158" y="413666"/>
            <a:ext cx="1144929" cy="1440159"/>
          </a:xfrm>
          <a:prstGeom prst="rect">
            <a:avLst/>
          </a:prstGeom>
          <a:solidFill>
            <a:srgbClr val="002060"/>
          </a:solidFill>
        </p:spPr>
        <p:txBody>
          <a:bodyPr vert="eaVert" wrap="square" tIns="72000" rIns="36000" rtlCol="0" anchor="t" anchorCtr="0">
            <a:noAutofit/>
          </a:bodyPr>
          <a:lstStyle/>
          <a:p>
            <a:pPr>
              <a:lnSpc>
                <a:spcPct val="130000"/>
              </a:lnSpc>
            </a:pPr>
            <a:r>
              <a:rPr lang="ja-JP" altLang="en-US" sz="4800" b="1" dirty="0">
                <a:solidFill>
                  <a:schemeClr val="bg1"/>
                </a:solidFill>
                <a:latin typeface="+mn-ea"/>
                <a:ea typeface="游ゴシック" panose="020B0400000000000000" pitchFamily="50" charset="-128"/>
              </a:rPr>
              <a:t>聖道</a:t>
            </a:r>
            <a:endParaRPr kumimoji="1" lang="ja-JP" altLang="en-US" sz="4800" b="1" dirty="0">
              <a:solidFill>
                <a:schemeClr val="bg1"/>
              </a:solidFill>
              <a:latin typeface="+mn-ea"/>
              <a:ea typeface="游ゴシック" panose="020B0400000000000000" pitchFamily="50" charset="-128"/>
            </a:endParaRPr>
          </a:p>
        </p:txBody>
      </p:sp>
      <p:sp>
        <p:nvSpPr>
          <p:cNvPr id="9" name="テキスト ボックス 8"/>
          <p:cNvSpPr txBox="1"/>
          <p:nvPr/>
        </p:nvSpPr>
        <p:spPr>
          <a:xfrm>
            <a:off x="5140227" y="593685"/>
            <a:ext cx="1015663" cy="6264315"/>
          </a:xfrm>
          <a:prstGeom prst="rect">
            <a:avLst/>
          </a:prstGeom>
          <a:noFill/>
        </p:spPr>
        <p:txBody>
          <a:bodyPr vert="eaVert" wrap="square" rtlCol="0">
            <a:spAutoFit/>
          </a:bodyPr>
          <a:lstStyle/>
          <a:p>
            <a:r>
              <a:rPr lang="ja-JP" altLang="en-US" sz="5400" b="1" dirty="0">
                <a:ea typeface="游ゴシック" panose="020B0400000000000000" pitchFamily="50" charset="-128"/>
              </a:rPr>
              <a:t>自力聖道門の慈悲</a:t>
            </a:r>
            <a:endParaRPr kumimoji="1" lang="ja-JP" altLang="en-US" sz="5400" b="1" dirty="0">
              <a:ea typeface="游ゴシック" panose="020B0400000000000000" pitchFamily="50" charset="-128"/>
            </a:endParaRPr>
          </a:p>
        </p:txBody>
      </p:sp>
      <p:sp>
        <p:nvSpPr>
          <p:cNvPr id="11" name="テキスト ボックス 10"/>
          <p:cNvSpPr txBox="1"/>
          <p:nvPr/>
        </p:nvSpPr>
        <p:spPr>
          <a:xfrm>
            <a:off x="2635623" y="386047"/>
            <a:ext cx="1144929" cy="1440159"/>
          </a:xfrm>
          <a:prstGeom prst="rect">
            <a:avLst/>
          </a:prstGeom>
          <a:solidFill>
            <a:srgbClr val="002060"/>
          </a:solidFill>
        </p:spPr>
        <p:txBody>
          <a:bodyPr vert="eaVert" wrap="square" lIns="108000" tIns="72000" rIns="36000" rtlCol="0">
            <a:noAutofit/>
          </a:bodyPr>
          <a:lstStyle/>
          <a:p>
            <a:pPr>
              <a:lnSpc>
                <a:spcPct val="130000"/>
              </a:lnSpc>
            </a:pPr>
            <a:r>
              <a:rPr kumimoji="1" lang="ja-JP" altLang="en-US" sz="4800" b="1" dirty="0">
                <a:solidFill>
                  <a:schemeClr val="bg1"/>
                </a:solidFill>
                <a:latin typeface="+mn-ea"/>
                <a:ea typeface="游ゴシック" panose="020B0400000000000000" pitchFamily="50" charset="-128"/>
              </a:rPr>
              <a:t>浄土</a:t>
            </a:r>
          </a:p>
        </p:txBody>
      </p:sp>
      <p:sp>
        <p:nvSpPr>
          <p:cNvPr id="12" name="テキスト ボックス 11"/>
          <p:cNvSpPr txBox="1"/>
          <p:nvPr/>
        </p:nvSpPr>
        <p:spPr>
          <a:xfrm>
            <a:off x="1218692" y="566066"/>
            <a:ext cx="1015663" cy="6264315"/>
          </a:xfrm>
          <a:prstGeom prst="rect">
            <a:avLst/>
          </a:prstGeom>
          <a:noFill/>
        </p:spPr>
        <p:txBody>
          <a:bodyPr vert="eaVert" wrap="square" rtlCol="0">
            <a:spAutoFit/>
          </a:bodyPr>
          <a:lstStyle/>
          <a:p>
            <a:r>
              <a:rPr lang="ja-JP" altLang="en-US" sz="5400" b="1" dirty="0">
                <a:ea typeface="游ゴシック" panose="020B0400000000000000" pitchFamily="50" charset="-128"/>
              </a:rPr>
              <a:t>他力浄土門の慈悲</a:t>
            </a:r>
            <a:endParaRPr kumimoji="1" lang="ja-JP" altLang="en-US" sz="5400" b="1" dirty="0">
              <a:ea typeface="游ゴシック" panose="020B0400000000000000" pitchFamily="50" charset="-128"/>
            </a:endParaRPr>
          </a:p>
        </p:txBody>
      </p:sp>
      <p:sp>
        <p:nvSpPr>
          <p:cNvPr id="2" name="下矢印 1"/>
          <p:cNvSpPr/>
          <p:nvPr/>
        </p:nvSpPr>
        <p:spPr>
          <a:xfrm>
            <a:off x="6736214" y="2122206"/>
            <a:ext cx="630070" cy="630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4" name="テキスト ボックス 13"/>
          <p:cNvSpPr txBox="1"/>
          <p:nvPr/>
        </p:nvSpPr>
        <p:spPr>
          <a:xfrm>
            <a:off x="6589584" y="2850454"/>
            <a:ext cx="923330" cy="3629282"/>
          </a:xfrm>
          <a:prstGeom prst="rect">
            <a:avLst/>
          </a:prstGeom>
          <a:noFill/>
        </p:spPr>
        <p:txBody>
          <a:bodyPr vert="eaVert" wrap="square" rtlCol="0">
            <a:spAutoFit/>
          </a:bodyPr>
          <a:lstStyle/>
          <a:p>
            <a:r>
              <a:rPr kumimoji="1" lang="ja-JP" altLang="en-US" sz="4800" b="1" dirty="0">
                <a:ea typeface="游ゴシック" panose="020B0400000000000000" pitchFamily="50" charset="-128"/>
              </a:rPr>
              <a:t>聖道の慈悲</a:t>
            </a:r>
          </a:p>
        </p:txBody>
      </p:sp>
      <p:sp>
        <p:nvSpPr>
          <p:cNvPr id="15" name="下矢印 14"/>
          <p:cNvSpPr/>
          <p:nvPr/>
        </p:nvSpPr>
        <p:spPr>
          <a:xfrm>
            <a:off x="2893052" y="2122206"/>
            <a:ext cx="630070" cy="630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6" name="テキスト ボックス 15"/>
          <p:cNvSpPr txBox="1"/>
          <p:nvPr/>
        </p:nvSpPr>
        <p:spPr>
          <a:xfrm>
            <a:off x="2746422" y="2850454"/>
            <a:ext cx="923330" cy="3503871"/>
          </a:xfrm>
          <a:prstGeom prst="rect">
            <a:avLst/>
          </a:prstGeom>
          <a:noFill/>
        </p:spPr>
        <p:txBody>
          <a:bodyPr vert="eaVert" wrap="square" rtlCol="0">
            <a:spAutoFit/>
          </a:bodyPr>
          <a:lstStyle/>
          <a:p>
            <a:r>
              <a:rPr lang="ja-JP" altLang="en-US" sz="4800" b="1" dirty="0">
                <a:ea typeface="游ゴシック" panose="020B0400000000000000" pitchFamily="50" charset="-128"/>
              </a:rPr>
              <a:t>浄土</a:t>
            </a:r>
            <a:r>
              <a:rPr kumimoji="1" lang="ja-JP" altLang="en-US" sz="4800" b="1" dirty="0">
                <a:ea typeface="游ゴシック" panose="020B0400000000000000" pitchFamily="50" charset="-128"/>
              </a:rPr>
              <a:t>の慈悲</a:t>
            </a:r>
          </a:p>
        </p:txBody>
      </p:sp>
    </p:spTree>
    <p:custDataLst>
      <p:tags r:id="rId1"/>
    </p:custDataLst>
    <p:extLst>
      <p:ext uri="{BB962C8B-B14F-4D97-AF65-F5344CB8AC3E}">
        <p14:creationId xmlns:p14="http://schemas.microsoft.com/office/powerpoint/2010/main" val="2938751998"/>
      </p:ext>
    </p:extLst>
  </p:cSld>
  <p:clrMapOvr>
    <a:masterClrMapping/>
  </p:clrMapOvr>
  <mc:AlternateContent xmlns:mc="http://schemas.openxmlformats.org/markup-compatibility/2006" xmlns:p14="http://schemas.microsoft.com/office/powerpoint/2010/main">
    <mc:Choice Requires="p14">
      <p:transition spd="slow" p14:dur="2000" advTm="28207"/>
    </mc:Choice>
    <mc:Fallback xmlns="">
      <p:transition spd="slow" advTm="282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p:bldP spid="2" grpId="0" animBg="1"/>
      <p:bldP spid="14" grpId="0"/>
      <p:bldP spid="15" grpId="0" animBg="1"/>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772816"/>
            <a:ext cx="8784977" cy="468052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4800" b="1" dirty="0">
                <a:solidFill>
                  <a:schemeClr val="tx1"/>
                </a:solidFill>
                <a:ea typeface="游ゴシック" panose="020B0400000000000000" pitchFamily="50" charset="-128"/>
              </a:rPr>
              <a:t>☆慈悲には聖道の慈悲と浄土</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の慈悲の違いがある。</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☆聖道門とは自力修行によって</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仏になる教え。</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☆浄土門とは阿弥陀仏の本願力</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によって浄土で仏になる教え。</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a:t>
            </a:r>
            <a:endParaRPr lang="ja-JP" altLang="en-US" sz="4400" b="1" dirty="0">
              <a:solidFill>
                <a:schemeClr val="tx1"/>
              </a:solidFill>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a:t>
            </a:r>
          </a:p>
        </p:txBody>
      </p:sp>
    </p:spTree>
    <p:extLst>
      <p:ext uri="{BB962C8B-B14F-4D97-AF65-F5344CB8AC3E}">
        <p14:creationId xmlns:p14="http://schemas.microsoft.com/office/powerpoint/2010/main" val="150963517"/>
      </p:ext>
    </p:extLst>
  </p:cSld>
  <p:clrMapOvr>
    <a:masterClrMapping/>
  </p:clrMapOvr>
  <mc:AlternateContent xmlns:mc="http://schemas.openxmlformats.org/markup-compatibility/2006" xmlns:p14="http://schemas.microsoft.com/office/powerpoint/2010/main">
    <mc:Choice Requires="p14">
      <p:transition spd="slow" p14:dur="2000" advTm="24737"/>
    </mc:Choice>
    <mc:Fallback xmlns="">
      <p:transition spd="slow" advTm="247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92" y="-387424"/>
            <a:ext cx="10498766" cy="7632848"/>
          </a:xfrm>
          <a:prstGeom prst="rect">
            <a:avLst/>
          </a:prstGeom>
        </p:spPr>
      </p:pic>
      <p:sp>
        <p:nvSpPr>
          <p:cNvPr id="2" name="タイトル 1"/>
          <p:cNvSpPr>
            <a:spLocks noGrp="1"/>
          </p:cNvSpPr>
          <p:nvPr>
            <p:ph type="title"/>
          </p:nvPr>
        </p:nvSpPr>
        <p:spPr>
          <a:xfrm>
            <a:off x="1979712" y="150724"/>
            <a:ext cx="4873554" cy="1143000"/>
          </a:xfrm>
        </p:spPr>
        <p:txBody>
          <a:bodyPr>
            <a:normAutofit/>
          </a:bodyPr>
          <a:lstStyle/>
          <a:p>
            <a:r>
              <a:rPr kumimoji="1" lang="ja-JP" altLang="en-US" sz="6000" dirty="0">
                <a:solidFill>
                  <a:schemeClr val="bg1"/>
                </a:solidFill>
                <a:latin typeface="游ゴシック" panose="020B0400000000000000" pitchFamily="50" charset="-128"/>
                <a:ea typeface="游ゴシック" panose="020B0400000000000000" pitchFamily="50" charset="-128"/>
              </a:rPr>
              <a:t>本日の内容</a:t>
            </a:r>
          </a:p>
        </p:txBody>
      </p:sp>
      <p:sp>
        <p:nvSpPr>
          <p:cNvPr id="4" name="コンテンツ プレースホルダー 2"/>
          <p:cNvSpPr txBox="1">
            <a:spLocks/>
          </p:cNvSpPr>
          <p:nvPr/>
        </p:nvSpPr>
        <p:spPr>
          <a:xfrm>
            <a:off x="591015" y="3358055"/>
            <a:ext cx="822960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３、聖道の慈悲のあり方</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a:xfrm>
            <a:off x="591015" y="4228482"/>
            <a:ext cx="8229600" cy="6686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４、浄土の慈悲のあり方</a:t>
            </a:r>
            <a:endParaRPr lang="ja-JP" altLang="en-US" sz="4800" b="1" dirty="0">
              <a:solidFill>
                <a:schemeClr val="bg1"/>
              </a:solidFill>
            </a:endParaRPr>
          </a:p>
        </p:txBody>
      </p:sp>
      <p:sp>
        <p:nvSpPr>
          <p:cNvPr id="6" name="コンテンツ プレースホルダー 2"/>
          <p:cNvSpPr txBox="1">
            <a:spLocks/>
          </p:cNvSpPr>
          <p:nvPr/>
        </p:nvSpPr>
        <p:spPr>
          <a:xfrm>
            <a:off x="591014" y="5139190"/>
            <a:ext cx="8031435"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５、第四条と親鸞聖人</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91015" y="1429175"/>
            <a:ext cx="8571114" cy="1020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800" b="1" dirty="0">
                <a:solidFill>
                  <a:schemeClr val="bg1"/>
                </a:solidFill>
                <a:latin typeface="游ゴシック" panose="020B0400000000000000" pitchFamily="50" charset="-128"/>
                <a:ea typeface="游ゴシック" panose="020B0400000000000000" pitchFamily="50" charset="-128"/>
              </a:rPr>
              <a:t>１、慈悲について</a:t>
            </a:r>
          </a:p>
        </p:txBody>
      </p:sp>
      <p:sp>
        <p:nvSpPr>
          <p:cNvPr id="8" name="コンテンツ プレースホルダー 2"/>
          <p:cNvSpPr txBox="1">
            <a:spLocks/>
          </p:cNvSpPr>
          <p:nvPr/>
        </p:nvSpPr>
        <p:spPr>
          <a:xfrm>
            <a:off x="591015" y="2470208"/>
            <a:ext cx="8031435"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２、慈悲のかはり</a:t>
            </a:r>
            <a:r>
              <a:rPr lang="ja-JP" altLang="en-US" sz="4800" b="1" dirty="0" err="1">
                <a:solidFill>
                  <a:schemeClr val="bg1"/>
                </a:solidFill>
                <a:latin typeface="游ゴシック" panose="020B0400000000000000" pitchFamily="50" charset="-128"/>
                <a:ea typeface="游ゴシック" panose="020B0400000000000000" pitchFamily="50" charset="-128"/>
              </a:rPr>
              <a:t>め</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746574" y="3252152"/>
            <a:ext cx="6795755" cy="9143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712176904"/>
      </p:ext>
    </p:extLst>
  </p:cSld>
  <p:clrMapOvr>
    <a:masterClrMapping/>
  </p:clrMapOvr>
  <mc:AlternateContent xmlns:mc="http://schemas.openxmlformats.org/markup-compatibility/2006" xmlns:p14="http://schemas.microsoft.com/office/powerpoint/2010/main">
    <mc:Choice Requires="p14">
      <p:transition spd="slow" p14:dur="2000" advTm="10600"/>
    </mc:Choice>
    <mc:Fallback xmlns="">
      <p:transition spd="slow" advTm="106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92" y="-387424"/>
            <a:ext cx="10498766" cy="7632848"/>
          </a:xfrm>
          <a:prstGeom prst="rect">
            <a:avLst/>
          </a:prstGeom>
        </p:spPr>
      </p:pic>
      <p:sp>
        <p:nvSpPr>
          <p:cNvPr id="2" name="タイトル 1"/>
          <p:cNvSpPr>
            <a:spLocks noGrp="1"/>
          </p:cNvSpPr>
          <p:nvPr>
            <p:ph type="title"/>
          </p:nvPr>
        </p:nvSpPr>
        <p:spPr>
          <a:xfrm>
            <a:off x="1979712" y="150724"/>
            <a:ext cx="4873554" cy="1143000"/>
          </a:xfrm>
        </p:spPr>
        <p:txBody>
          <a:bodyPr>
            <a:normAutofit/>
          </a:bodyPr>
          <a:lstStyle/>
          <a:p>
            <a:r>
              <a:rPr kumimoji="1" lang="ja-JP" altLang="en-US" sz="6000" dirty="0">
                <a:solidFill>
                  <a:schemeClr val="bg1"/>
                </a:solidFill>
                <a:latin typeface="游ゴシック" panose="020B0400000000000000" pitchFamily="50" charset="-128"/>
                <a:ea typeface="游ゴシック" panose="020B0400000000000000" pitchFamily="50" charset="-128"/>
              </a:rPr>
              <a:t>本日の内容</a:t>
            </a:r>
          </a:p>
        </p:txBody>
      </p:sp>
      <p:sp>
        <p:nvSpPr>
          <p:cNvPr id="4" name="コンテンツ プレースホルダー 2"/>
          <p:cNvSpPr txBox="1">
            <a:spLocks/>
          </p:cNvSpPr>
          <p:nvPr/>
        </p:nvSpPr>
        <p:spPr>
          <a:xfrm>
            <a:off x="71635" y="3068960"/>
            <a:ext cx="8842311"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6000" b="1" dirty="0">
                <a:solidFill>
                  <a:schemeClr val="bg1"/>
                </a:solidFill>
                <a:latin typeface="游ゴシック" panose="020B0400000000000000" pitchFamily="50" charset="-128"/>
                <a:ea typeface="游ゴシック" panose="020B0400000000000000" pitchFamily="50" charset="-128"/>
              </a:rPr>
              <a:t>３、聖道の慈悲のあり方</a:t>
            </a:r>
            <a:endParaRPr lang="en-US" altLang="ja-JP" sz="60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776414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2145">
        <p159:morph option="byObject"/>
      </p:transition>
    </mc:Choice>
    <mc:Fallback>
      <p:transition spd="slow" advTm="2145">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D7C0B6CE-178B-AE9F-40CF-B35B36C05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a:effectLst>
            <a:glow rad="101600">
              <a:schemeClr val="bg1">
                <a:alpha val="60000"/>
              </a:schemeClr>
            </a:glow>
          </a:effectLst>
        </p:spPr>
      </p:pic>
      <p:sp>
        <p:nvSpPr>
          <p:cNvPr id="4" name="テキスト ボックス 3"/>
          <p:cNvSpPr txBox="1"/>
          <p:nvPr/>
        </p:nvSpPr>
        <p:spPr>
          <a:xfrm>
            <a:off x="827584" y="332656"/>
            <a:ext cx="7945273" cy="6381709"/>
          </a:xfrm>
          <a:prstGeom prst="rect">
            <a:avLst/>
          </a:prstGeom>
          <a:noFill/>
        </p:spPr>
        <p:txBody>
          <a:bodyPr vert="eaVert" wrap="square" rtlCol="0">
            <a:noAutofit/>
          </a:bodyPr>
          <a:lstStyle/>
          <a:p>
            <a:pPr algn="just"/>
            <a:r>
              <a:rPr lang="en-US" altLang="ja-JP" sz="3600" b="1" dirty="0">
                <a:solidFill>
                  <a:schemeClr val="bg1"/>
                </a:solidFill>
                <a:effectLst/>
                <a:latin typeface="游ゴシック" panose="020B0400000000000000" pitchFamily="50" charset="-128"/>
                <a:ea typeface="游ゴシック" panose="020B0400000000000000" pitchFamily="50" charset="-128"/>
              </a:rPr>
              <a:t>【</a:t>
            </a:r>
            <a:r>
              <a:rPr lang="ja-JP" altLang="en-US" sz="3600" b="1" dirty="0">
                <a:solidFill>
                  <a:schemeClr val="bg1"/>
                </a:solidFill>
                <a:effectLst/>
                <a:latin typeface="游ゴシック" panose="020B0400000000000000" pitchFamily="50" charset="-128"/>
                <a:ea typeface="游ゴシック" panose="020B0400000000000000" pitchFamily="50" charset="-128"/>
              </a:rPr>
              <a:t>本文</a:t>
            </a:r>
            <a:r>
              <a:rPr lang="en-US" altLang="ja-JP" sz="3600" b="1" dirty="0">
                <a:solidFill>
                  <a:schemeClr val="bg1"/>
                </a:solidFill>
                <a:effectLst/>
                <a:latin typeface="游ゴシック" panose="020B0400000000000000" pitchFamily="50" charset="-128"/>
                <a:ea typeface="游ゴシック" panose="020B0400000000000000" pitchFamily="50" charset="-128"/>
              </a:rPr>
              <a:t>】</a:t>
            </a:r>
          </a:p>
          <a:p>
            <a:pPr algn="just"/>
            <a:r>
              <a:rPr lang="ja-JP" altLang="en-US" sz="4800" b="1" dirty="0">
                <a:solidFill>
                  <a:schemeClr val="bg1"/>
                </a:solidFill>
                <a:latin typeface="游ゴシック" panose="020B0400000000000000" pitchFamily="50" charset="-128"/>
                <a:ea typeface="游ゴシック" panose="020B0400000000000000" pitchFamily="50" charset="-128"/>
              </a:rPr>
              <a:t>聖道の慈悲といふは、ものを</a:t>
            </a:r>
            <a:r>
              <a:rPr lang="ja-JP" altLang="en-US" sz="4800" b="1" dirty="0" err="1">
                <a:solidFill>
                  <a:schemeClr val="bg1"/>
                </a:solidFill>
                <a:latin typeface="游ゴシック" panose="020B0400000000000000" pitchFamily="50" charset="-128"/>
                <a:ea typeface="游ゴシック" panose="020B0400000000000000" pitchFamily="50" charset="-128"/>
              </a:rPr>
              <a:t>あ</a:t>
            </a:r>
            <a:r>
              <a:rPr lang="ja-JP" altLang="en-US" sz="4800" b="1" dirty="0">
                <a:solidFill>
                  <a:schemeClr val="bg1"/>
                </a:solidFill>
                <a:latin typeface="游ゴシック" panose="020B0400000000000000" pitchFamily="50" charset="-128"/>
                <a:ea typeface="游ゴシック" panose="020B0400000000000000" pitchFamily="50" charset="-128"/>
              </a:rPr>
              <a:t>はれみ、かなしみ、はぐくむなり。しかれども、おもふがごとくたすけとぐること、きはめてありがたし。</a:t>
            </a:r>
          </a:p>
        </p:txBody>
      </p:sp>
    </p:spTree>
    <p:extLst>
      <p:ext uri="{BB962C8B-B14F-4D97-AF65-F5344CB8AC3E}">
        <p14:creationId xmlns:p14="http://schemas.microsoft.com/office/powerpoint/2010/main" val="746553364"/>
      </p:ext>
    </p:extLst>
  </p:cSld>
  <p:clrMapOvr>
    <a:masterClrMapping/>
  </p:clrMapOvr>
  <mc:AlternateContent xmlns:mc="http://schemas.openxmlformats.org/markup-compatibility/2006" xmlns:p14="http://schemas.microsoft.com/office/powerpoint/2010/main">
    <mc:Choice Requires="p14">
      <p:transition spd="med" p14:dur="700" advTm="15029">
        <p:fade/>
      </p:transition>
    </mc:Choice>
    <mc:Fallback xmlns="">
      <p:transition spd="med" advTm="15029">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27584" y="332656"/>
            <a:ext cx="7945273" cy="6201689"/>
          </a:xfrm>
          <a:prstGeom prst="rect">
            <a:avLst/>
          </a:prstGeom>
          <a:noFill/>
        </p:spPr>
        <p:txBody>
          <a:bodyPr vert="eaVert" wrap="square" rtlCol="0">
            <a:noAutofit/>
          </a:bodyPr>
          <a:lstStyle/>
          <a:p>
            <a:pPr algn="just"/>
            <a:r>
              <a:rPr lang="ja-JP" altLang="en-US" sz="3600" b="1" dirty="0">
                <a:effectLst>
                  <a:glow rad="127000">
                    <a:schemeClr val="bg1"/>
                  </a:glow>
                </a:effectLst>
                <a:latin typeface="游ゴシック" panose="020B0400000000000000" pitchFamily="50" charset="-128"/>
                <a:ea typeface="游ゴシック" panose="020B0400000000000000" pitchFamily="50" charset="-128"/>
              </a:rPr>
              <a:t>（現代語訳）</a:t>
            </a:r>
            <a:endParaRPr lang="en-US" altLang="ja-JP" sz="3600" b="1" dirty="0">
              <a:effectLst>
                <a:glow rad="127000">
                  <a:schemeClr val="bg1"/>
                </a:glow>
              </a:effectLst>
              <a:latin typeface="游ゴシック" panose="020B0400000000000000" pitchFamily="50" charset="-128"/>
              <a:ea typeface="游ゴシック" panose="020B0400000000000000" pitchFamily="50" charset="-128"/>
            </a:endParaRPr>
          </a:p>
          <a:p>
            <a:pPr algn="just"/>
            <a:r>
              <a:rPr lang="ja-JP" altLang="en-US" sz="4400" b="1" dirty="0">
                <a:effectLst>
                  <a:glow rad="127000">
                    <a:schemeClr val="bg1"/>
                  </a:glow>
                </a:effectLst>
                <a:latin typeface="游ゴシック" panose="020B0400000000000000" pitchFamily="50" charset="-128"/>
                <a:ea typeface="游ゴシック" panose="020B0400000000000000" pitchFamily="50" charset="-128"/>
              </a:rPr>
              <a:t>聖道門の慈悲とは、すべてのものをあわれみ、いとおしみ、はぐくむことですが、しかし思いのままに救いとげることは、きわめて難しいことです。</a:t>
            </a:r>
          </a:p>
        </p:txBody>
      </p:sp>
      <p:pic>
        <p:nvPicPr>
          <p:cNvPr id="5" name="図 4">
            <a:extLst>
              <a:ext uri="{FF2B5EF4-FFF2-40B4-BE49-F238E27FC236}">
                <a16:creationId xmlns:a16="http://schemas.microsoft.com/office/drawing/2014/main" xmlns="" id="{D7C0B6CE-178B-AE9F-40CF-B35B36C05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a:effectLst>
            <a:glow rad="101600">
              <a:schemeClr val="bg1">
                <a:alpha val="60000"/>
              </a:schemeClr>
            </a:glow>
          </a:effectLst>
        </p:spPr>
      </p:pic>
    </p:spTree>
    <p:extLst>
      <p:ext uri="{BB962C8B-B14F-4D97-AF65-F5344CB8AC3E}">
        <p14:creationId xmlns:p14="http://schemas.microsoft.com/office/powerpoint/2010/main" val="3539638479"/>
      </p:ext>
    </p:extLst>
  </p:cSld>
  <p:clrMapOvr>
    <a:masterClrMapping/>
  </p:clrMapOvr>
  <mc:AlternateContent xmlns:mc="http://schemas.openxmlformats.org/markup-compatibility/2006" xmlns:p14="http://schemas.microsoft.com/office/powerpoint/2010/main">
    <mc:Choice Requires="p14">
      <p:transition spd="med" p14:dur="700" advTm="16852">
        <p:fade/>
      </p:transition>
    </mc:Choice>
    <mc:Fallback xmlns="">
      <p:transition spd="med" advTm="16852">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D7C0B6CE-178B-AE9F-40CF-B35B36C05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a:effectLst>
            <a:glow rad="101600">
              <a:schemeClr val="bg1">
                <a:alpha val="60000"/>
              </a:schemeClr>
            </a:glow>
          </a:effectLst>
        </p:spPr>
      </p:pic>
      <p:sp>
        <p:nvSpPr>
          <p:cNvPr id="4" name="テキスト ボックス 3"/>
          <p:cNvSpPr txBox="1"/>
          <p:nvPr/>
        </p:nvSpPr>
        <p:spPr>
          <a:xfrm>
            <a:off x="827584" y="332656"/>
            <a:ext cx="7945273" cy="6381709"/>
          </a:xfrm>
          <a:prstGeom prst="rect">
            <a:avLst/>
          </a:prstGeom>
          <a:noFill/>
        </p:spPr>
        <p:txBody>
          <a:bodyPr vert="eaVert" wrap="square" rtlCol="0">
            <a:noAutofit/>
          </a:bodyPr>
          <a:lstStyle/>
          <a:p>
            <a:pPr algn="just"/>
            <a:r>
              <a:rPr lang="en-US" altLang="ja-JP" sz="3600" b="1" dirty="0">
                <a:solidFill>
                  <a:schemeClr val="bg1"/>
                </a:solidFill>
                <a:effectLst/>
                <a:latin typeface="游ゴシック" panose="020B0400000000000000" pitchFamily="50" charset="-128"/>
                <a:ea typeface="游ゴシック" panose="020B0400000000000000" pitchFamily="50" charset="-128"/>
              </a:rPr>
              <a:t>【</a:t>
            </a:r>
            <a:r>
              <a:rPr lang="ja-JP" altLang="en-US" sz="3600" b="1" dirty="0">
                <a:solidFill>
                  <a:schemeClr val="bg1"/>
                </a:solidFill>
                <a:effectLst/>
                <a:latin typeface="游ゴシック" panose="020B0400000000000000" pitchFamily="50" charset="-128"/>
                <a:ea typeface="游ゴシック" panose="020B0400000000000000" pitchFamily="50" charset="-128"/>
              </a:rPr>
              <a:t>本文</a:t>
            </a:r>
            <a:r>
              <a:rPr lang="en-US" altLang="ja-JP" sz="3600" b="1" dirty="0">
                <a:solidFill>
                  <a:schemeClr val="bg1"/>
                </a:solidFill>
                <a:effectLst/>
                <a:latin typeface="游ゴシック" panose="020B0400000000000000" pitchFamily="50" charset="-128"/>
                <a:ea typeface="游ゴシック" panose="020B0400000000000000" pitchFamily="50" charset="-128"/>
              </a:rPr>
              <a:t>】</a:t>
            </a:r>
          </a:p>
          <a:p>
            <a:pPr algn="just"/>
            <a:r>
              <a:rPr lang="ja-JP" altLang="en-US" sz="4800" b="1" dirty="0">
                <a:solidFill>
                  <a:schemeClr val="bg1"/>
                </a:solidFill>
                <a:latin typeface="游ゴシック" panose="020B0400000000000000" pitchFamily="50" charset="-128"/>
                <a:ea typeface="游ゴシック" panose="020B0400000000000000" pitchFamily="50" charset="-128"/>
              </a:rPr>
              <a:t>今生に、いかにいとほし不便とおもふと</a:t>
            </a:r>
            <a:r>
              <a:rPr lang="ja-JP" altLang="en-US" sz="4800" b="1" dirty="0" err="1">
                <a:solidFill>
                  <a:schemeClr val="bg1"/>
                </a:solidFill>
                <a:latin typeface="游ゴシック" panose="020B0400000000000000" pitchFamily="50" charset="-128"/>
                <a:ea typeface="游ゴシック" panose="020B0400000000000000" pitchFamily="50" charset="-128"/>
              </a:rPr>
              <a:t>も</a:t>
            </a:r>
            <a:r>
              <a:rPr lang="ja-JP" altLang="en-US" sz="4800" b="1" dirty="0">
                <a:solidFill>
                  <a:schemeClr val="bg1"/>
                </a:solidFill>
                <a:latin typeface="游ゴシック" panose="020B0400000000000000" pitchFamily="50" charset="-128"/>
                <a:ea typeface="游ゴシック" panose="020B0400000000000000" pitchFamily="50" charset="-128"/>
              </a:rPr>
              <a:t>、存知のごとくたすけがたければ、この慈悲始終なし</a:t>
            </a:r>
          </a:p>
        </p:txBody>
      </p:sp>
    </p:spTree>
    <p:extLst>
      <p:ext uri="{BB962C8B-B14F-4D97-AF65-F5344CB8AC3E}">
        <p14:creationId xmlns:p14="http://schemas.microsoft.com/office/powerpoint/2010/main" val="3068896797"/>
      </p:ext>
    </p:extLst>
  </p:cSld>
  <p:clrMapOvr>
    <a:masterClrMapping/>
  </p:clrMapOvr>
  <mc:AlternateContent xmlns:mc="http://schemas.openxmlformats.org/markup-compatibility/2006" xmlns:p14="http://schemas.microsoft.com/office/powerpoint/2010/main">
    <mc:Choice Requires="p14">
      <p:transition spd="med" p14:dur="700" advTm="13555">
        <p:fade/>
      </p:transition>
    </mc:Choice>
    <mc:Fallback xmlns="">
      <p:transition spd="med" advTm="13555">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92" y="-387424"/>
            <a:ext cx="10498766" cy="7632848"/>
          </a:xfrm>
          <a:prstGeom prst="rect">
            <a:avLst/>
          </a:prstGeom>
        </p:spPr>
      </p:pic>
      <p:sp>
        <p:nvSpPr>
          <p:cNvPr id="2" name="タイトル 1"/>
          <p:cNvSpPr>
            <a:spLocks noGrp="1"/>
          </p:cNvSpPr>
          <p:nvPr>
            <p:ph type="title"/>
          </p:nvPr>
        </p:nvSpPr>
        <p:spPr>
          <a:xfrm>
            <a:off x="1979712" y="150724"/>
            <a:ext cx="4873554" cy="1143000"/>
          </a:xfrm>
        </p:spPr>
        <p:txBody>
          <a:bodyPr>
            <a:normAutofit/>
          </a:bodyPr>
          <a:lstStyle/>
          <a:p>
            <a:r>
              <a:rPr kumimoji="1" lang="ja-JP" altLang="en-US" sz="6000" dirty="0">
                <a:solidFill>
                  <a:schemeClr val="bg1"/>
                </a:solidFill>
                <a:latin typeface="游ゴシック" panose="020B0400000000000000" pitchFamily="50" charset="-128"/>
                <a:ea typeface="游ゴシック" panose="020B0400000000000000" pitchFamily="50" charset="-128"/>
              </a:rPr>
              <a:t>本日の内容</a:t>
            </a:r>
          </a:p>
        </p:txBody>
      </p:sp>
      <p:sp>
        <p:nvSpPr>
          <p:cNvPr id="4" name="コンテンツ プレースホルダー 2"/>
          <p:cNvSpPr txBox="1">
            <a:spLocks/>
          </p:cNvSpPr>
          <p:nvPr/>
        </p:nvSpPr>
        <p:spPr>
          <a:xfrm>
            <a:off x="591015" y="3358055"/>
            <a:ext cx="822960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３、聖道の慈悲のあり方</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a:xfrm>
            <a:off x="591015" y="4228482"/>
            <a:ext cx="8229600" cy="6686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４、浄土の慈悲のあり方</a:t>
            </a:r>
            <a:endParaRPr lang="ja-JP" altLang="en-US" sz="4800" b="1" dirty="0">
              <a:solidFill>
                <a:schemeClr val="bg1"/>
              </a:solidFill>
            </a:endParaRPr>
          </a:p>
        </p:txBody>
      </p:sp>
      <p:sp>
        <p:nvSpPr>
          <p:cNvPr id="6" name="コンテンツ プレースホルダー 2"/>
          <p:cNvSpPr txBox="1">
            <a:spLocks/>
          </p:cNvSpPr>
          <p:nvPr/>
        </p:nvSpPr>
        <p:spPr>
          <a:xfrm>
            <a:off x="591014" y="5139190"/>
            <a:ext cx="8031435"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５、第四条と親鸞聖人</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91015" y="1429175"/>
            <a:ext cx="8571114" cy="1020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800" b="1" dirty="0">
                <a:solidFill>
                  <a:schemeClr val="bg1"/>
                </a:solidFill>
                <a:latin typeface="游ゴシック" panose="020B0400000000000000" pitchFamily="50" charset="-128"/>
                <a:ea typeface="游ゴシック" panose="020B0400000000000000" pitchFamily="50" charset="-128"/>
              </a:rPr>
              <a:t>１、慈悲について</a:t>
            </a:r>
          </a:p>
        </p:txBody>
      </p:sp>
      <p:sp>
        <p:nvSpPr>
          <p:cNvPr id="8" name="コンテンツ プレースホルダー 2"/>
          <p:cNvSpPr txBox="1">
            <a:spLocks/>
          </p:cNvSpPr>
          <p:nvPr/>
        </p:nvSpPr>
        <p:spPr>
          <a:xfrm>
            <a:off x="591015" y="2470208"/>
            <a:ext cx="8031435"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２、慈悲のかはり</a:t>
            </a:r>
            <a:r>
              <a:rPr lang="ja-JP" altLang="en-US" sz="4800" b="1" dirty="0" err="1">
                <a:solidFill>
                  <a:schemeClr val="bg1"/>
                </a:solidFill>
                <a:latin typeface="游ゴシック" panose="020B0400000000000000" pitchFamily="50" charset="-128"/>
                <a:ea typeface="游ゴシック" panose="020B0400000000000000" pitchFamily="50" charset="-128"/>
              </a:rPr>
              <a:t>め</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746575" y="1422697"/>
            <a:ext cx="4860540" cy="9143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546278098"/>
      </p:ext>
    </p:extLst>
  </p:cSld>
  <p:clrMapOvr>
    <a:masterClrMapping/>
  </p:clrMapOvr>
  <mc:AlternateContent xmlns:mc="http://schemas.openxmlformats.org/markup-compatibility/2006" xmlns:p14="http://schemas.microsoft.com/office/powerpoint/2010/main">
    <mc:Choice Requires="p14">
      <p:transition spd="slow" p14:dur="2000" advTm="33959"/>
    </mc:Choice>
    <mc:Fallback xmlns="">
      <p:transition spd="slow" advTm="339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27584" y="332656"/>
            <a:ext cx="7945273" cy="6201689"/>
          </a:xfrm>
          <a:prstGeom prst="rect">
            <a:avLst/>
          </a:prstGeom>
          <a:noFill/>
        </p:spPr>
        <p:txBody>
          <a:bodyPr vert="eaVert" wrap="square" rtlCol="0">
            <a:noAutofit/>
          </a:bodyPr>
          <a:lstStyle/>
          <a:p>
            <a:r>
              <a:rPr lang="ja-JP" altLang="en-US" sz="3600" b="1" dirty="0">
                <a:effectLst>
                  <a:glow rad="127000">
                    <a:schemeClr val="bg1"/>
                  </a:glow>
                </a:effectLst>
                <a:latin typeface="游ゴシック" panose="020B0400000000000000" pitchFamily="50" charset="-128"/>
                <a:ea typeface="游ゴシック" panose="020B0400000000000000" pitchFamily="50" charset="-128"/>
              </a:rPr>
              <a:t>（現代語訳）</a:t>
            </a:r>
            <a:endParaRPr lang="en-US" altLang="ja-JP" sz="3600" b="1" dirty="0">
              <a:effectLst>
                <a:glow rad="127000">
                  <a:schemeClr val="bg1"/>
                </a:glow>
              </a:effectLst>
              <a:latin typeface="游ゴシック" panose="020B0400000000000000" pitchFamily="50" charset="-128"/>
              <a:ea typeface="游ゴシック" panose="020B0400000000000000" pitchFamily="50" charset="-128"/>
            </a:endParaRPr>
          </a:p>
          <a:p>
            <a:pPr algn="just"/>
            <a:r>
              <a:rPr lang="ja-JP" altLang="en-US" sz="4400" b="1" dirty="0">
                <a:effectLst>
                  <a:glow rad="127000">
                    <a:schemeClr val="bg1"/>
                  </a:glow>
                </a:effectLst>
                <a:latin typeface="游ゴシック" panose="020B0400000000000000" pitchFamily="50" charset="-128"/>
                <a:ea typeface="游ゴシック" panose="020B0400000000000000" pitchFamily="50" charset="-128"/>
              </a:rPr>
              <a:t>この世に生きている間は、どれほどかわいそうだ、気の毒だと思っても、思いのままに救うことはできないのだから、このような慈悲は完全なものではありません。</a:t>
            </a:r>
            <a:endParaRPr lang="en-US" altLang="ja-JP" sz="4400" b="1" dirty="0">
              <a:effectLst>
                <a:glow rad="127000">
                  <a:schemeClr val="bg1"/>
                </a:glow>
              </a:effectLst>
            </a:endParaRPr>
          </a:p>
        </p:txBody>
      </p:sp>
      <p:pic>
        <p:nvPicPr>
          <p:cNvPr id="5" name="図 4">
            <a:extLst>
              <a:ext uri="{FF2B5EF4-FFF2-40B4-BE49-F238E27FC236}">
                <a16:creationId xmlns:a16="http://schemas.microsoft.com/office/drawing/2014/main" xmlns="" id="{D7C0B6CE-178B-AE9F-40CF-B35B36C05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a:effectLst>
            <a:glow rad="101600">
              <a:schemeClr val="bg1">
                <a:alpha val="60000"/>
              </a:schemeClr>
            </a:glow>
          </a:effectLst>
        </p:spPr>
      </p:pic>
    </p:spTree>
    <p:extLst>
      <p:ext uri="{BB962C8B-B14F-4D97-AF65-F5344CB8AC3E}">
        <p14:creationId xmlns:p14="http://schemas.microsoft.com/office/powerpoint/2010/main" val="1658485657"/>
      </p:ext>
    </p:extLst>
  </p:cSld>
  <p:clrMapOvr>
    <a:masterClrMapping/>
  </p:clrMapOvr>
  <mc:AlternateContent xmlns:mc="http://schemas.openxmlformats.org/markup-compatibility/2006" xmlns:p14="http://schemas.microsoft.com/office/powerpoint/2010/main">
    <mc:Choice Requires="p14">
      <p:transition spd="med" p14:dur="700" advTm="19796">
        <p:fade/>
      </p:transition>
    </mc:Choice>
    <mc:Fallback xmlns="">
      <p:transition spd="med" advTm="19796">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686947" y="53625"/>
            <a:ext cx="1465016" cy="6804375"/>
          </a:xfrm>
          <a:prstGeom prst="rect">
            <a:avLst/>
          </a:prstGeom>
          <a:solidFill>
            <a:schemeClr val="accent1">
              <a:lumMod val="20000"/>
              <a:lumOff val="80000"/>
            </a:schemeClr>
          </a:solidFill>
        </p:spPr>
        <p:txBody>
          <a:bodyPr vert="eaVert" wrap="square" rtlCol="0">
            <a:spAutoFit/>
          </a:bodyPr>
          <a:lstStyle/>
          <a:p>
            <a:pPr>
              <a:lnSpc>
                <a:spcPct val="130000"/>
              </a:lnSpc>
            </a:pPr>
            <a:r>
              <a:rPr lang="ja-JP" altLang="en-US" sz="3200" b="1" dirty="0">
                <a:latin typeface="游ゴシック" panose="020B0400000000000000" pitchFamily="50" charset="-128"/>
                <a:ea typeface="游ゴシック" panose="020B0400000000000000" pitchFamily="50" charset="-128"/>
              </a:rPr>
              <a:t>聖道の慈悲といふは、ものを</a:t>
            </a:r>
            <a:r>
              <a:rPr lang="ja-JP" altLang="en-US" sz="3200" b="1" dirty="0" err="1">
                <a:latin typeface="游ゴシック" panose="020B0400000000000000" pitchFamily="50" charset="-128"/>
                <a:ea typeface="游ゴシック" panose="020B0400000000000000" pitchFamily="50" charset="-128"/>
              </a:rPr>
              <a:t>あ</a:t>
            </a:r>
            <a:r>
              <a:rPr lang="ja-JP" altLang="en-US" sz="3200" b="1" dirty="0">
                <a:latin typeface="游ゴシック" panose="020B0400000000000000" pitchFamily="50" charset="-128"/>
                <a:ea typeface="游ゴシック" panose="020B0400000000000000" pitchFamily="50" charset="-128"/>
              </a:rPr>
              <a:t>はれみ、かなしみ、はぐくむなり。</a:t>
            </a:r>
            <a:endParaRPr lang="en-US" altLang="ja-JP" sz="3200" b="1" dirty="0">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521550" y="323654"/>
            <a:ext cx="3139321" cy="6264315"/>
          </a:xfrm>
          <a:prstGeom prst="rect">
            <a:avLst/>
          </a:prstGeom>
          <a:noFill/>
          <a:ln w="38100">
            <a:solidFill>
              <a:srgbClr val="FF0000"/>
            </a:solidFill>
          </a:ln>
        </p:spPr>
        <p:txBody>
          <a:bodyPr vert="eaVert" wrap="square" rtlCol="0">
            <a:spAutoFit/>
          </a:bodyPr>
          <a:lstStyle/>
          <a:p>
            <a:r>
              <a:rPr lang="ja-JP" altLang="ja-JP" sz="4800" b="1" dirty="0">
                <a:latin typeface="游ゴシック" panose="020B0400000000000000" pitchFamily="50" charset="-128"/>
                <a:ea typeface="游ゴシック" panose="020B0400000000000000" pitchFamily="50" charset="-128"/>
              </a:rPr>
              <a:t>あらゆるものに思いをよせ、ともに悲しみ、いとおしみやさしくはぐくむということ。</a:t>
            </a:r>
            <a:endParaRPr lang="ja-JP" altLang="en-US" sz="4800" b="1" dirty="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6102170" y="334655"/>
            <a:ext cx="1144929" cy="3330370"/>
          </a:xfrm>
          <a:prstGeom prst="rect">
            <a:avLst/>
          </a:prstGeom>
          <a:solidFill>
            <a:srgbClr val="002060"/>
          </a:solidFill>
        </p:spPr>
        <p:txBody>
          <a:bodyPr vert="eaVert" wrap="square" tIns="36000" rIns="0" rtlCol="0" anchor="ctr" anchorCtr="1">
            <a:noAutofit/>
          </a:bodyPr>
          <a:lstStyle/>
          <a:p>
            <a:pPr>
              <a:lnSpc>
                <a:spcPct val="130000"/>
              </a:lnSpc>
            </a:pPr>
            <a:r>
              <a:rPr lang="ja-JP" altLang="en-US" sz="4800" b="1" dirty="0">
                <a:solidFill>
                  <a:schemeClr val="bg1"/>
                </a:solidFill>
                <a:latin typeface="+mn-ea"/>
                <a:ea typeface="游ゴシック" panose="020B0400000000000000" pitchFamily="50" charset="-128"/>
              </a:rPr>
              <a:t>聖道の慈悲</a:t>
            </a:r>
            <a:endParaRPr kumimoji="1" lang="ja-JP" altLang="en-US" sz="4800" b="1" dirty="0">
              <a:solidFill>
                <a:schemeClr val="bg1"/>
              </a:solidFill>
              <a:latin typeface="+mn-ea"/>
              <a:ea typeface="游ゴシック" panose="020B0400000000000000" pitchFamily="50" charset="-128"/>
            </a:endParaRPr>
          </a:p>
        </p:txBody>
      </p:sp>
      <p:sp>
        <p:nvSpPr>
          <p:cNvPr id="5" name="正方形/長方形 4"/>
          <p:cNvSpPr/>
          <p:nvPr/>
        </p:nvSpPr>
        <p:spPr>
          <a:xfrm>
            <a:off x="8419455" y="4149080"/>
            <a:ext cx="558235" cy="815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 name="テキスト ボックス 5"/>
          <p:cNvSpPr txBox="1"/>
          <p:nvPr/>
        </p:nvSpPr>
        <p:spPr>
          <a:xfrm>
            <a:off x="4271793" y="953285"/>
            <a:ext cx="1031831" cy="1350151"/>
          </a:xfrm>
          <a:prstGeom prst="rect">
            <a:avLst/>
          </a:prstGeom>
          <a:solidFill>
            <a:srgbClr val="002060"/>
          </a:solidFill>
        </p:spPr>
        <p:txBody>
          <a:bodyPr vert="eaVert" wrap="square" lIns="216000" rIns="36000" rtlCol="0" anchor="ctr" anchorCtr="0">
            <a:noAutofit/>
          </a:bodyPr>
          <a:lstStyle/>
          <a:p>
            <a:pPr>
              <a:lnSpc>
                <a:spcPct val="130000"/>
              </a:lnSpc>
            </a:pPr>
            <a:r>
              <a:rPr lang="ja-JP" altLang="en-US" sz="4800" b="1" dirty="0">
                <a:solidFill>
                  <a:schemeClr val="bg1"/>
                </a:solidFill>
                <a:latin typeface="+mn-ea"/>
                <a:ea typeface="游ゴシック" panose="020B0400000000000000" pitchFamily="50" charset="-128"/>
              </a:rPr>
              <a:t>もの</a:t>
            </a:r>
            <a:endParaRPr kumimoji="1" lang="ja-JP" altLang="en-US" sz="4800" b="1" dirty="0">
              <a:solidFill>
                <a:schemeClr val="bg1"/>
              </a:solidFill>
              <a:latin typeface="+mn-ea"/>
              <a:ea typeface="游ゴシック" panose="020B0400000000000000" pitchFamily="50" charset="-128"/>
            </a:endParaRPr>
          </a:p>
        </p:txBody>
      </p:sp>
      <p:sp>
        <p:nvSpPr>
          <p:cNvPr id="7" name="テキスト ボックス 6"/>
          <p:cNvSpPr txBox="1"/>
          <p:nvPr/>
        </p:nvSpPr>
        <p:spPr>
          <a:xfrm>
            <a:off x="3956714" y="3228998"/>
            <a:ext cx="1661993" cy="3628021"/>
          </a:xfrm>
          <a:prstGeom prst="rect">
            <a:avLst/>
          </a:prstGeom>
          <a:noFill/>
        </p:spPr>
        <p:txBody>
          <a:bodyPr vert="eaVert" wrap="square" rtlCol="0">
            <a:spAutoFit/>
          </a:bodyPr>
          <a:lstStyle/>
          <a:p>
            <a:r>
              <a:rPr lang="ja-JP" altLang="en-US" sz="4800" b="1" dirty="0">
                <a:latin typeface="游ゴシック" panose="020B0400000000000000" pitchFamily="50" charset="-128"/>
                <a:ea typeface="游ゴシック" panose="020B0400000000000000" pitchFamily="50" charset="-128"/>
              </a:rPr>
              <a:t>生きとし生けるもの</a:t>
            </a:r>
          </a:p>
        </p:txBody>
      </p:sp>
      <p:sp>
        <p:nvSpPr>
          <p:cNvPr id="8" name="下矢印 7"/>
          <p:cNvSpPr/>
          <p:nvPr/>
        </p:nvSpPr>
        <p:spPr>
          <a:xfrm>
            <a:off x="4435613" y="2528900"/>
            <a:ext cx="704193" cy="5400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1233351175"/>
      </p:ext>
    </p:extLst>
  </p:cSld>
  <p:clrMapOvr>
    <a:masterClrMapping/>
  </p:clrMapOvr>
  <mc:AlternateContent xmlns:mc="http://schemas.openxmlformats.org/markup-compatibility/2006" xmlns:p14="http://schemas.microsoft.com/office/powerpoint/2010/main">
    <mc:Choice Requires="p14">
      <p:transition spd="slow" p14:dur="2000" advTm="27941"/>
    </mc:Choice>
    <mc:Fallback xmlns="">
      <p:transition spd="slow" advTm="279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686947" y="53625"/>
            <a:ext cx="1465016" cy="6804375"/>
          </a:xfrm>
          <a:prstGeom prst="rect">
            <a:avLst/>
          </a:prstGeom>
          <a:solidFill>
            <a:schemeClr val="accent1">
              <a:lumMod val="20000"/>
              <a:lumOff val="80000"/>
            </a:schemeClr>
          </a:solidFill>
        </p:spPr>
        <p:txBody>
          <a:bodyPr vert="eaVert" wrap="square" rtlCol="0">
            <a:spAutoFit/>
          </a:bodyPr>
          <a:lstStyle/>
          <a:p>
            <a:pPr>
              <a:lnSpc>
                <a:spcPct val="130000"/>
              </a:lnSpc>
            </a:pPr>
            <a:r>
              <a:rPr lang="ja-JP" altLang="en-US" sz="3200" b="1" dirty="0">
                <a:latin typeface="游ゴシック" panose="020B0400000000000000" pitchFamily="50" charset="-128"/>
                <a:ea typeface="游ゴシック" panose="020B0400000000000000" pitchFamily="50" charset="-128"/>
              </a:rPr>
              <a:t>聖道の慈悲といふは、ものを</a:t>
            </a:r>
            <a:r>
              <a:rPr lang="ja-JP" altLang="en-US" sz="3200" b="1" dirty="0" err="1">
                <a:latin typeface="游ゴシック" panose="020B0400000000000000" pitchFamily="50" charset="-128"/>
                <a:ea typeface="游ゴシック" panose="020B0400000000000000" pitchFamily="50" charset="-128"/>
              </a:rPr>
              <a:t>あ</a:t>
            </a:r>
            <a:r>
              <a:rPr lang="ja-JP" altLang="en-US" sz="3200" b="1" dirty="0">
                <a:latin typeface="游ゴシック" panose="020B0400000000000000" pitchFamily="50" charset="-128"/>
                <a:ea typeface="游ゴシック" panose="020B0400000000000000" pitchFamily="50" charset="-128"/>
              </a:rPr>
              <a:t>はれみ、かなしみ、はぐくむなり。</a:t>
            </a:r>
            <a:endParaRPr lang="en-US" altLang="ja-JP" sz="3200" b="1" dirty="0">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206515" y="274425"/>
            <a:ext cx="3375375" cy="971035"/>
          </a:xfrm>
          <a:prstGeom prst="rect">
            <a:avLst/>
          </a:prstGeom>
          <a:solidFill>
            <a:srgbClr val="002060"/>
          </a:solidFill>
        </p:spPr>
        <p:txBody>
          <a:bodyPr vert="horz" wrap="square" rtlCol="0" anchor="ctr" anchorCtr="1">
            <a:spAutoFit/>
          </a:bodyPr>
          <a:lstStyle/>
          <a:p>
            <a:pPr>
              <a:lnSpc>
                <a:spcPct val="130000"/>
              </a:lnSpc>
            </a:pPr>
            <a:r>
              <a:rPr lang="ja-JP" altLang="en-US" sz="4800" b="1" dirty="0">
                <a:solidFill>
                  <a:schemeClr val="bg1"/>
                </a:solidFill>
                <a:latin typeface="+mn-ea"/>
                <a:ea typeface="游ゴシック" panose="020B0400000000000000" pitchFamily="50" charset="-128"/>
              </a:rPr>
              <a:t>聖道の慈悲</a:t>
            </a:r>
            <a:endParaRPr kumimoji="1" lang="ja-JP" altLang="en-US" sz="4800" b="1" dirty="0">
              <a:solidFill>
                <a:schemeClr val="bg1"/>
              </a:solidFill>
              <a:latin typeface="+mn-ea"/>
              <a:ea typeface="游ゴシック" panose="020B0400000000000000" pitchFamily="50" charset="-128"/>
            </a:endParaRPr>
          </a:p>
        </p:txBody>
      </p:sp>
      <p:sp>
        <p:nvSpPr>
          <p:cNvPr id="4" name="テキスト ボックス 3"/>
          <p:cNvSpPr txBox="1"/>
          <p:nvPr/>
        </p:nvSpPr>
        <p:spPr>
          <a:xfrm>
            <a:off x="1034463" y="3078252"/>
            <a:ext cx="6283994" cy="1569660"/>
          </a:xfrm>
          <a:prstGeom prst="rect">
            <a:avLst/>
          </a:prstGeom>
          <a:noFill/>
        </p:spPr>
        <p:txBody>
          <a:bodyPr vert="horz" wrap="square" rtlCol="0" anchor="ctr" anchorCtr="1">
            <a:spAutoFit/>
          </a:bodyPr>
          <a:lstStyle/>
          <a:p>
            <a:r>
              <a:rPr lang="ja-JP" altLang="en-US" sz="4800" b="1" dirty="0">
                <a:latin typeface="游ゴシック" panose="020B0400000000000000" pitchFamily="50" charset="-128"/>
                <a:ea typeface="游ゴシック" panose="020B0400000000000000" pitchFamily="50" charset="-128"/>
              </a:rPr>
              <a:t>自分の力で</a:t>
            </a:r>
            <a:r>
              <a:rPr lang="ja-JP" altLang="ja-JP" sz="4800" b="1" dirty="0">
                <a:ea typeface="游ゴシック" panose="020B0400000000000000" pitchFamily="50" charset="-128"/>
              </a:rPr>
              <a:t>他の人</a:t>
            </a:r>
            <a:r>
              <a:rPr lang="ja-JP" altLang="en-US" sz="4800" b="1" dirty="0">
                <a:ea typeface="游ゴシック" panose="020B0400000000000000" pitchFamily="50" charset="-128"/>
              </a:rPr>
              <a:t>を救済する利他行</a:t>
            </a:r>
            <a:endParaRPr lang="en-US" altLang="ja-JP" sz="4800" b="1" dirty="0">
              <a:ea typeface="游ゴシック" panose="020B0400000000000000" pitchFamily="50" charset="-128"/>
            </a:endParaRPr>
          </a:p>
        </p:txBody>
      </p:sp>
      <p:sp>
        <p:nvSpPr>
          <p:cNvPr id="5" name="右矢印 4"/>
          <p:cNvSpPr/>
          <p:nvPr/>
        </p:nvSpPr>
        <p:spPr>
          <a:xfrm>
            <a:off x="386535" y="5483083"/>
            <a:ext cx="1170130" cy="900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 name="テキスト ボックス 5"/>
          <p:cNvSpPr txBox="1"/>
          <p:nvPr/>
        </p:nvSpPr>
        <p:spPr>
          <a:xfrm>
            <a:off x="1556665" y="5387585"/>
            <a:ext cx="6142959" cy="1107996"/>
          </a:xfrm>
          <a:prstGeom prst="rect">
            <a:avLst/>
          </a:prstGeom>
          <a:noFill/>
        </p:spPr>
        <p:txBody>
          <a:bodyPr vert="horz" wrap="square" rtlCol="0" anchor="ctr" anchorCtr="1">
            <a:spAutoFit/>
          </a:bodyPr>
          <a:lstStyle/>
          <a:p>
            <a:r>
              <a:rPr lang="ja-JP" altLang="en-US" sz="6600" b="1" dirty="0">
                <a:solidFill>
                  <a:srgbClr val="FF0000"/>
                </a:solidFill>
                <a:latin typeface="游ゴシック" panose="020B0400000000000000" pitchFamily="50" charset="-128"/>
                <a:ea typeface="游ゴシック" panose="020B0400000000000000" pitchFamily="50" charset="-128"/>
              </a:rPr>
              <a:t>非常に尊いもの</a:t>
            </a:r>
          </a:p>
        </p:txBody>
      </p:sp>
      <p:sp>
        <p:nvSpPr>
          <p:cNvPr id="8" name="テキスト ボックス 7"/>
          <p:cNvSpPr txBox="1"/>
          <p:nvPr/>
        </p:nvSpPr>
        <p:spPr>
          <a:xfrm>
            <a:off x="221282" y="1403775"/>
            <a:ext cx="5743880" cy="830997"/>
          </a:xfrm>
          <a:prstGeom prst="rect">
            <a:avLst/>
          </a:prstGeom>
          <a:noFill/>
        </p:spPr>
        <p:txBody>
          <a:bodyPr vert="horz" wrap="none" rtlCol="0" anchor="ctr" anchorCtr="1">
            <a:spAutoFit/>
          </a:bodyPr>
          <a:lstStyle/>
          <a:p>
            <a:r>
              <a:rPr lang="ja-JP" altLang="en-US" sz="4800" b="1" dirty="0">
                <a:ea typeface="游ゴシック" panose="020B0400000000000000" pitchFamily="50" charset="-128"/>
              </a:rPr>
              <a:t>自力聖道門の利他行</a:t>
            </a:r>
            <a:endParaRPr lang="en-US" altLang="ja-JP" sz="4800"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885216330"/>
      </p:ext>
    </p:extLst>
  </p:cSld>
  <p:clrMapOvr>
    <a:masterClrMapping/>
  </p:clrMapOvr>
  <mc:AlternateContent xmlns:mc="http://schemas.openxmlformats.org/markup-compatibility/2006" xmlns:p14="http://schemas.microsoft.com/office/powerpoint/2010/main">
    <mc:Choice Requires="p14">
      <p:transition spd="slow" p14:dur="2000" advTm="42217"/>
    </mc:Choice>
    <mc:Fallback xmlns="">
      <p:transition spd="slow" advTm="422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animBg="1"/>
      <p:bldP spid="6" grpId="0"/>
      <p:bldP spid="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1529" y="1403176"/>
            <a:ext cx="5580621" cy="1015663"/>
          </a:xfrm>
          <a:prstGeom prst="rect">
            <a:avLst/>
          </a:prstGeom>
          <a:noFill/>
        </p:spPr>
        <p:txBody>
          <a:bodyPr wrap="square" rtlCol="0">
            <a:spAutoFit/>
          </a:bodyPr>
          <a:lstStyle/>
          <a:p>
            <a:r>
              <a:rPr lang="ja-JP" altLang="en-US" sz="6000" b="1" dirty="0">
                <a:ea typeface="游ゴシック" panose="020B0400000000000000" pitchFamily="50" charset="-128"/>
              </a:rPr>
              <a:t>三つの慈悲</a:t>
            </a:r>
            <a:endParaRPr kumimoji="1" lang="ja-JP" altLang="en-US" sz="6000" b="1" dirty="0">
              <a:ea typeface="游ゴシック" panose="020B0400000000000000" pitchFamily="50" charset="-128"/>
            </a:endParaRPr>
          </a:p>
        </p:txBody>
      </p:sp>
      <p:sp>
        <p:nvSpPr>
          <p:cNvPr id="14" name="テキスト ボックス 13"/>
          <p:cNvSpPr txBox="1"/>
          <p:nvPr/>
        </p:nvSpPr>
        <p:spPr>
          <a:xfrm>
            <a:off x="206515" y="274425"/>
            <a:ext cx="3375375" cy="971035"/>
          </a:xfrm>
          <a:prstGeom prst="rect">
            <a:avLst/>
          </a:prstGeom>
          <a:solidFill>
            <a:srgbClr val="002060"/>
          </a:solidFill>
        </p:spPr>
        <p:txBody>
          <a:bodyPr vert="horz" wrap="square" rtlCol="0" anchor="ctr" anchorCtr="1">
            <a:spAutoFit/>
          </a:bodyPr>
          <a:lstStyle/>
          <a:p>
            <a:pPr>
              <a:lnSpc>
                <a:spcPct val="130000"/>
              </a:lnSpc>
            </a:pPr>
            <a:r>
              <a:rPr lang="ja-JP" altLang="en-US" sz="4800" b="1" dirty="0">
                <a:solidFill>
                  <a:schemeClr val="bg1"/>
                </a:solidFill>
                <a:latin typeface="+mn-ea"/>
                <a:ea typeface="游ゴシック" panose="020B0400000000000000" pitchFamily="50" charset="-128"/>
              </a:rPr>
              <a:t>聖道の慈悲</a:t>
            </a:r>
            <a:endParaRPr kumimoji="1" lang="ja-JP" altLang="en-US" sz="4800" b="1" dirty="0">
              <a:solidFill>
                <a:schemeClr val="bg1"/>
              </a:solidFill>
              <a:latin typeface="+mn-ea"/>
              <a:ea typeface="游ゴシック" panose="020B0400000000000000" pitchFamily="50" charset="-128"/>
            </a:endParaRPr>
          </a:p>
        </p:txBody>
      </p:sp>
      <p:sp>
        <p:nvSpPr>
          <p:cNvPr id="15" name="正方形/長方形 14"/>
          <p:cNvSpPr/>
          <p:nvPr/>
        </p:nvSpPr>
        <p:spPr>
          <a:xfrm>
            <a:off x="161510" y="3876533"/>
            <a:ext cx="8865985" cy="1752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6" name="テキスト ボックス 15"/>
          <p:cNvSpPr txBox="1"/>
          <p:nvPr/>
        </p:nvSpPr>
        <p:spPr>
          <a:xfrm>
            <a:off x="161510" y="2422618"/>
            <a:ext cx="3285365" cy="830997"/>
          </a:xfrm>
          <a:prstGeom prst="rect">
            <a:avLst/>
          </a:prstGeom>
          <a:noFill/>
        </p:spPr>
        <p:txBody>
          <a:bodyPr wrap="square" rtlCol="0">
            <a:spAutoFit/>
          </a:bodyPr>
          <a:lstStyle/>
          <a:p>
            <a:r>
              <a:rPr kumimoji="1" lang="ja-JP" altLang="en-US" sz="4800" b="1" dirty="0">
                <a:ea typeface="游ゴシック" panose="020B0400000000000000" pitchFamily="50" charset="-128"/>
              </a:rPr>
              <a:t>①大慈大悲 </a:t>
            </a:r>
            <a:endParaRPr kumimoji="1" lang="en-US" altLang="ja-JP" sz="4800" b="1" dirty="0">
              <a:ea typeface="游ゴシック" panose="020B0400000000000000" pitchFamily="50" charset="-128"/>
            </a:endParaRPr>
          </a:p>
        </p:txBody>
      </p:sp>
      <p:sp>
        <p:nvSpPr>
          <p:cNvPr id="17" name="テキスト ボックス 16"/>
          <p:cNvSpPr txBox="1"/>
          <p:nvPr/>
        </p:nvSpPr>
        <p:spPr>
          <a:xfrm>
            <a:off x="3978548" y="4797851"/>
            <a:ext cx="5074073" cy="830997"/>
          </a:xfrm>
          <a:prstGeom prst="rect">
            <a:avLst/>
          </a:prstGeom>
          <a:noFill/>
        </p:spPr>
        <p:txBody>
          <a:bodyPr wrap="square" rtlCol="0">
            <a:spAutoFit/>
          </a:bodyPr>
          <a:lstStyle/>
          <a:p>
            <a:r>
              <a:rPr kumimoji="1" lang="ja-JP" altLang="en-US" sz="4800" b="1" dirty="0">
                <a:ea typeface="游ゴシック" panose="020B0400000000000000" pitchFamily="50" charset="-128"/>
              </a:rPr>
              <a:t>凡夫が起こす慈悲</a:t>
            </a:r>
          </a:p>
        </p:txBody>
      </p:sp>
      <p:sp>
        <p:nvSpPr>
          <p:cNvPr id="18" name="右矢印 17"/>
          <p:cNvSpPr/>
          <p:nvPr/>
        </p:nvSpPr>
        <p:spPr>
          <a:xfrm>
            <a:off x="3472001" y="2629420"/>
            <a:ext cx="495055" cy="415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9" name="テキスト ボックス 18"/>
          <p:cNvSpPr txBox="1"/>
          <p:nvPr/>
        </p:nvSpPr>
        <p:spPr>
          <a:xfrm>
            <a:off x="3978550" y="3876533"/>
            <a:ext cx="5074071" cy="830997"/>
          </a:xfrm>
          <a:prstGeom prst="rect">
            <a:avLst/>
          </a:prstGeom>
          <a:noFill/>
        </p:spPr>
        <p:txBody>
          <a:bodyPr wrap="square" rtlCol="0">
            <a:spAutoFit/>
          </a:bodyPr>
          <a:lstStyle/>
          <a:p>
            <a:r>
              <a:rPr kumimoji="1" lang="ja-JP" altLang="en-US" sz="4800" b="1" dirty="0">
                <a:ea typeface="游ゴシック" panose="020B0400000000000000" pitchFamily="50" charset="-128"/>
              </a:rPr>
              <a:t>聖者が起こす慈悲</a:t>
            </a:r>
          </a:p>
        </p:txBody>
      </p:sp>
      <p:sp>
        <p:nvSpPr>
          <p:cNvPr id="20" name="右矢印 19"/>
          <p:cNvSpPr/>
          <p:nvPr/>
        </p:nvSpPr>
        <p:spPr>
          <a:xfrm>
            <a:off x="3472001" y="4084281"/>
            <a:ext cx="495055" cy="415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1" name="テキスト ボックス 20"/>
          <p:cNvSpPr txBox="1"/>
          <p:nvPr/>
        </p:nvSpPr>
        <p:spPr>
          <a:xfrm>
            <a:off x="4043247" y="2422618"/>
            <a:ext cx="4847649" cy="1569660"/>
          </a:xfrm>
          <a:prstGeom prst="rect">
            <a:avLst/>
          </a:prstGeom>
          <a:noFill/>
        </p:spPr>
        <p:txBody>
          <a:bodyPr wrap="square" rtlCol="0">
            <a:spAutoFit/>
          </a:bodyPr>
          <a:lstStyle/>
          <a:p>
            <a:r>
              <a:rPr kumimoji="1" lang="ja-JP" altLang="en-US" sz="4800" b="1" dirty="0">
                <a:ea typeface="游ゴシック" panose="020B0400000000000000" pitchFamily="50" charset="-128"/>
              </a:rPr>
              <a:t>仏が起こす徹底した慈悲</a:t>
            </a:r>
          </a:p>
        </p:txBody>
      </p:sp>
      <p:sp>
        <p:nvSpPr>
          <p:cNvPr id="22" name="右矢印 21"/>
          <p:cNvSpPr/>
          <p:nvPr/>
        </p:nvSpPr>
        <p:spPr>
          <a:xfrm>
            <a:off x="3472001" y="4977174"/>
            <a:ext cx="495055" cy="415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3" name="テキスト ボックス 22"/>
          <p:cNvSpPr txBox="1"/>
          <p:nvPr/>
        </p:nvSpPr>
        <p:spPr>
          <a:xfrm>
            <a:off x="161510" y="3938430"/>
            <a:ext cx="3285365" cy="830997"/>
          </a:xfrm>
          <a:prstGeom prst="rect">
            <a:avLst/>
          </a:prstGeom>
          <a:noFill/>
        </p:spPr>
        <p:txBody>
          <a:bodyPr wrap="square" rtlCol="0">
            <a:spAutoFit/>
          </a:bodyPr>
          <a:lstStyle/>
          <a:p>
            <a:r>
              <a:rPr lang="ja-JP" altLang="en-US" sz="4800" b="1" dirty="0">
                <a:ea typeface="游ゴシック" panose="020B0400000000000000" pitchFamily="50" charset="-128"/>
              </a:rPr>
              <a:t>②中慈中悲</a:t>
            </a:r>
            <a:r>
              <a:rPr kumimoji="1" lang="ja-JP" altLang="en-US" sz="4800" b="1" dirty="0">
                <a:ea typeface="游ゴシック" panose="020B0400000000000000" pitchFamily="50" charset="-128"/>
              </a:rPr>
              <a:t> </a:t>
            </a:r>
            <a:endParaRPr kumimoji="1" lang="en-US" altLang="ja-JP" sz="4800" b="1" dirty="0">
              <a:ea typeface="游ゴシック" panose="020B0400000000000000" pitchFamily="50" charset="-128"/>
            </a:endParaRPr>
          </a:p>
        </p:txBody>
      </p:sp>
      <p:sp>
        <p:nvSpPr>
          <p:cNvPr id="24" name="テキスト ボックス 23"/>
          <p:cNvSpPr txBox="1"/>
          <p:nvPr/>
        </p:nvSpPr>
        <p:spPr>
          <a:xfrm>
            <a:off x="161509" y="4769427"/>
            <a:ext cx="3285365" cy="830997"/>
          </a:xfrm>
          <a:prstGeom prst="rect">
            <a:avLst/>
          </a:prstGeom>
          <a:noFill/>
        </p:spPr>
        <p:txBody>
          <a:bodyPr wrap="square" rtlCol="0">
            <a:spAutoFit/>
          </a:bodyPr>
          <a:lstStyle/>
          <a:p>
            <a:r>
              <a:rPr lang="ja-JP" altLang="en-US" sz="4800" b="1" dirty="0">
                <a:ea typeface="游ゴシック" panose="020B0400000000000000" pitchFamily="50" charset="-128"/>
              </a:rPr>
              <a:t>③小慈小悲</a:t>
            </a:r>
            <a:r>
              <a:rPr kumimoji="1" lang="ja-JP" altLang="en-US" sz="4800" b="1" dirty="0">
                <a:ea typeface="游ゴシック" panose="020B0400000000000000" pitchFamily="50" charset="-128"/>
              </a:rPr>
              <a:t> </a:t>
            </a:r>
            <a:endParaRPr kumimoji="1" lang="en-US" altLang="ja-JP" sz="4800"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1108382610"/>
      </p:ext>
    </p:extLst>
  </p:cSld>
  <p:clrMapOvr>
    <a:masterClrMapping/>
  </p:clrMapOvr>
  <mc:AlternateContent xmlns:mc="http://schemas.openxmlformats.org/markup-compatibility/2006" xmlns:p14="http://schemas.microsoft.com/office/powerpoint/2010/main">
    <mc:Choice Requires="p14">
      <p:transition spd="slow" p14:dur="2000" advTm="27023"/>
    </mc:Choice>
    <mc:Fallback xmlns="">
      <p:transition spd="slow" advTm="270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6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76545" y="996255"/>
            <a:ext cx="7110790" cy="4247317"/>
          </a:xfrm>
          <a:prstGeom prst="rect">
            <a:avLst/>
          </a:prstGeom>
          <a:noFill/>
        </p:spPr>
        <p:txBody>
          <a:bodyPr wrap="square" rtlCol="0">
            <a:spAutoFit/>
          </a:bodyPr>
          <a:lstStyle/>
          <a:p>
            <a:r>
              <a:rPr lang="ja-JP" altLang="en-US" sz="5400" b="1" dirty="0">
                <a:ea typeface="游ゴシック" panose="020B0400000000000000" pitchFamily="50" charset="-128"/>
              </a:rPr>
              <a:t>我々の生活の上でいえば、社会生活を営む上で必要な心構え。</a:t>
            </a:r>
            <a:endParaRPr lang="en-US" altLang="ja-JP" sz="5400" b="1" dirty="0">
              <a:ea typeface="游ゴシック" panose="020B0400000000000000" pitchFamily="50" charset="-128"/>
            </a:endParaRPr>
          </a:p>
          <a:p>
            <a:r>
              <a:rPr lang="ja-JP" altLang="en-US" sz="5400" b="1" dirty="0">
                <a:ea typeface="游ゴシック" panose="020B0400000000000000" pitchFamily="50" charset="-128"/>
              </a:rPr>
              <a:t>善意、慈愛、思いやり　　　</a:t>
            </a:r>
            <a:endParaRPr lang="en-US" altLang="ja-JP" sz="5400" b="1" dirty="0">
              <a:ea typeface="游ゴシック" panose="020B0400000000000000" pitchFamily="50" charset="-128"/>
            </a:endParaRPr>
          </a:p>
          <a:p>
            <a:r>
              <a:rPr lang="ja-JP" altLang="en-US" sz="5400" b="1" dirty="0">
                <a:ea typeface="游ゴシック" panose="020B0400000000000000" pitchFamily="50" charset="-128"/>
              </a:rPr>
              <a:t>　　　　　　　　など</a:t>
            </a:r>
            <a:endParaRPr kumimoji="1" lang="ja-JP" altLang="en-US" sz="5400" b="1" dirty="0">
              <a:ea typeface="游ゴシック" panose="020B0400000000000000" pitchFamily="50" charset="-128"/>
            </a:endParaRPr>
          </a:p>
        </p:txBody>
      </p:sp>
      <p:sp>
        <p:nvSpPr>
          <p:cNvPr id="3" name="テキスト ボックス 2"/>
          <p:cNvSpPr txBox="1"/>
          <p:nvPr/>
        </p:nvSpPr>
        <p:spPr>
          <a:xfrm>
            <a:off x="1680429" y="5514890"/>
            <a:ext cx="4703022" cy="923330"/>
          </a:xfrm>
          <a:prstGeom prst="rect">
            <a:avLst/>
          </a:prstGeom>
          <a:noFill/>
        </p:spPr>
        <p:txBody>
          <a:bodyPr wrap="square" rtlCol="0">
            <a:spAutoFit/>
          </a:bodyPr>
          <a:lstStyle/>
          <a:p>
            <a:r>
              <a:rPr kumimoji="1" lang="ja-JP" altLang="en-US" sz="5400" b="1" dirty="0">
                <a:solidFill>
                  <a:srgbClr val="FF0000"/>
                </a:solidFill>
                <a:ea typeface="游ゴシック" panose="020B0400000000000000" pitchFamily="50" charset="-128"/>
              </a:rPr>
              <a:t>他者への援助</a:t>
            </a:r>
          </a:p>
        </p:txBody>
      </p:sp>
      <p:sp>
        <p:nvSpPr>
          <p:cNvPr id="7" name="テキスト ボックス 6"/>
          <p:cNvSpPr txBox="1"/>
          <p:nvPr/>
        </p:nvSpPr>
        <p:spPr>
          <a:xfrm>
            <a:off x="362270" y="-19408"/>
            <a:ext cx="3039599" cy="1015663"/>
          </a:xfrm>
          <a:prstGeom prst="rect">
            <a:avLst/>
          </a:prstGeom>
          <a:noFill/>
        </p:spPr>
        <p:txBody>
          <a:bodyPr vert="horz" wrap="square" rtlCol="0" anchor="ctr" anchorCtr="1">
            <a:spAutoFit/>
          </a:bodyPr>
          <a:lstStyle/>
          <a:p>
            <a:r>
              <a:rPr lang="ja-JP" altLang="en-US" sz="6000" b="1" dirty="0">
                <a:latin typeface="游ゴシック" panose="020B0400000000000000" pitchFamily="50" charset="-128"/>
                <a:ea typeface="游ゴシック" panose="020B0400000000000000" pitchFamily="50" charset="-128"/>
              </a:rPr>
              <a:t>例えば</a:t>
            </a:r>
          </a:p>
        </p:txBody>
      </p:sp>
      <p:sp>
        <p:nvSpPr>
          <p:cNvPr id="8" name="テキスト ボックス 7"/>
          <p:cNvSpPr txBox="1"/>
          <p:nvPr/>
        </p:nvSpPr>
        <p:spPr>
          <a:xfrm>
            <a:off x="7686947" y="53625"/>
            <a:ext cx="1465016" cy="6804375"/>
          </a:xfrm>
          <a:prstGeom prst="rect">
            <a:avLst/>
          </a:prstGeom>
          <a:solidFill>
            <a:schemeClr val="accent1">
              <a:lumMod val="20000"/>
              <a:lumOff val="80000"/>
            </a:schemeClr>
          </a:solidFill>
        </p:spPr>
        <p:txBody>
          <a:bodyPr vert="eaVert" wrap="square" rtlCol="0">
            <a:spAutoFit/>
          </a:bodyPr>
          <a:lstStyle/>
          <a:p>
            <a:pPr>
              <a:lnSpc>
                <a:spcPct val="130000"/>
              </a:lnSpc>
            </a:pPr>
            <a:r>
              <a:rPr lang="ja-JP" altLang="en-US" sz="3200" b="1" dirty="0">
                <a:latin typeface="游ゴシック" panose="020B0400000000000000" pitchFamily="50" charset="-128"/>
                <a:ea typeface="游ゴシック" panose="020B0400000000000000" pitchFamily="50" charset="-128"/>
              </a:rPr>
              <a:t>聖道の慈悲といふは、ものを</a:t>
            </a:r>
            <a:r>
              <a:rPr lang="ja-JP" altLang="en-US" sz="3200" b="1" dirty="0" err="1">
                <a:latin typeface="游ゴシック" panose="020B0400000000000000" pitchFamily="50" charset="-128"/>
                <a:ea typeface="游ゴシック" panose="020B0400000000000000" pitchFamily="50" charset="-128"/>
              </a:rPr>
              <a:t>あ</a:t>
            </a:r>
            <a:r>
              <a:rPr lang="ja-JP" altLang="en-US" sz="3200" b="1" dirty="0">
                <a:latin typeface="游ゴシック" panose="020B0400000000000000" pitchFamily="50" charset="-128"/>
                <a:ea typeface="游ゴシック" panose="020B0400000000000000" pitchFamily="50" charset="-128"/>
              </a:rPr>
              <a:t>はれみ、かなしみ、はぐくむなり。</a:t>
            </a:r>
            <a:endParaRPr lang="en-US" altLang="ja-JP" sz="3200" b="1" dirty="0">
              <a:latin typeface="游ゴシック" panose="020B0400000000000000" pitchFamily="50" charset="-128"/>
              <a:ea typeface="游ゴシック" panose="020B0400000000000000" pitchFamily="50" charset="-128"/>
            </a:endParaRPr>
          </a:p>
        </p:txBody>
      </p:sp>
      <p:sp>
        <p:nvSpPr>
          <p:cNvPr id="10" name="スライド番号プレースホルダー 1"/>
          <p:cNvSpPr txBox="1">
            <a:spLocks/>
          </p:cNvSpPr>
          <p:nvPr/>
        </p:nvSpPr>
        <p:spPr>
          <a:xfrm>
            <a:off x="6705600" y="65087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4D4705B-2EC9-4221-BB3E-6C040C838F75}" type="slidenum">
              <a:rPr lang="ja-JP" altLang="en-US" b="1" smtClean="0"/>
              <a:pPr/>
              <a:t>54</a:t>
            </a:fld>
            <a:endParaRPr lang="ja-JP" altLang="en-US" b="1" dirty="0"/>
          </a:p>
        </p:txBody>
      </p:sp>
    </p:spTree>
    <p:custDataLst>
      <p:tags r:id="rId1"/>
    </p:custDataLst>
    <p:extLst>
      <p:ext uri="{BB962C8B-B14F-4D97-AF65-F5344CB8AC3E}">
        <p14:creationId xmlns:p14="http://schemas.microsoft.com/office/powerpoint/2010/main" val="1155815951"/>
      </p:ext>
    </p:extLst>
  </p:cSld>
  <p:clrMapOvr>
    <a:masterClrMapping/>
  </p:clrMapOvr>
  <mc:AlternateContent xmlns:mc="http://schemas.openxmlformats.org/markup-compatibility/2006" xmlns:p14="http://schemas.microsoft.com/office/powerpoint/2010/main">
    <mc:Choice Requires="p14">
      <p:transition spd="slow" p14:dur="2000" advTm="27445"/>
    </mc:Choice>
    <mc:Fallback xmlns="">
      <p:transition spd="slow" advTm="274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91579" y="3924055"/>
            <a:ext cx="5220580" cy="830997"/>
          </a:xfrm>
          <a:prstGeom prst="rect">
            <a:avLst/>
          </a:prstGeom>
          <a:noFill/>
        </p:spPr>
        <p:txBody>
          <a:bodyPr vert="horz" wrap="square" rtlCol="0" anchor="ctr" anchorCtr="1">
            <a:spAutoFit/>
          </a:bodyPr>
          <a:lstStyle/>
          <a:p>
            <a:r>
              <a:rPr lang="ja-JP" altLang="en-US" sz="4800" b="1" dirty="0">
                <a:latin typeface="游ゴシック" panose="020B0400000000000000" pitchFamily="50" charset="-128"/>
                <a:ea typeface="游ゴシック" panose="020B0400000000000000" pitchFamily="50" charset="-128"/>
              </a:rPr>
              <a:t>友情や思いやり</a:t>
            </a:r>
          </a:p>
        </p:txBody>
      </p:sp>
      <p:sp>
        <p:nvSpPr>
          <p:cNvPr id="10" name="テキスト ボックス 9"/>
          <p:cNvSpPr txBox="1"/>
          <p:nvPr/>
        </p:nvSpPr>
        <p:spPr>
          <a:xfrm>
            <a:off x="7686947" y="53625"/>
            <a:ext cx="1465016" cy="6804375"/>
          </a:xfrm>
          <a:prstGeom prst="rect">
            <a:avLst/>
          </a:prstGeom>
          <a:solidFill>
            <a:schemeClr val="accent1">
              <a:lumMod val="20000"/>
              <a:lumOff val="80000"/>
            </a:schemeClr>
          </a:solidFill>
        </p:spPr>
        <p:txBody>
          <a:bodyPr vert="eaVert" wrap="square" rtlCol="0">
            <a:spAutoFit/>
          </a:bodyPr>
          <a:lstStyle/>
          <a:p>
            <a:pPr>
              <a:lnSpc>
                <a:spcPct val="130000"/>
              </a:lnSpc>
            </a:pPr>
            <a:r>
              <a:rPr lang="ja-JP" altLang="en-US" sz="3200" b="1" dirty="0">
                <a:latin typeface="游ゴシック" panose="020B0400000000000000" pitchFamily="50" charset="-128"/>
                <a:ea typeface="游ゴシック" panose="020B0400000000000000" pitchFamily="50" charset="-128"/>
              </a:rPr>
              <a:t>聖道の慈悲といふは、ものを</a:t>
            </a:r>
            <a:r>
              <a:rPr lang="ja-JP" altLang="en-US" sz="3200" b="1" dirty="0" err="1">
                <a:latin typeface="游ゴシック" panose="020B0400000000000000" pitchFamily="50" charset="-128"/>
                <a:ea typeface="游ゴシック" panose="020B0400000000000000" pitchFamily="50" charset="-128"/>
              </a:rPr>
              <a:t>あ</a:t>
            </a:r>
            <a:r>
              <a:rPr lang="ja-JP" altLang="en-US" sz="3200" b="1" dirty="0">
                <a:latin typeface="游ゴシック" panose="020B0400000000000000" pitchFamily="50" charset="-128"/>
                <a:ea typeface="游ゴシック" panose="020B0400000000000000" pitchFamily="50" charset="-128"/>
              </a:rPr>
              <a:t>はれみ、かなしみ、はぐくむなり。</a:t>
            </a:r>
            <a:endParaRPr lang="en-US" altLang="ja-JP" sz="3200" b="1"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971600" y="1773106"/>
            <a:ext cx="5130570" cy="830997"/>
          </a:xfrm>
          <a:prstGeom prst="rect">
            <a:avLst/>
          </a:prstGeom>
          <a:noFill/>
        </p:spPr>
        <p:txBody>
          <a:bodyPr vert="horz" wrap="square" rtlCol="0" anchor="ctr" anchorCtr="1">
            <a:spAutoFit/>
          </a:bodyPr>
          <a:lstStyle/>
          <a:p>
            <a:r>
              <a:rPr lang="ja-JP" altLang="en-US" sz="4800" b="1" dirty="0">
                <a:latin typeface="游ゴシック" panose="020B0400000000000000" pitchFamily="50" charset="-128"/>
                <a:ea typeface="游ゴシック" panose="020B0400000000000000" pitchFamily="50" charset="-128"/>
              </a:rPr>
              <a:t>子どもへの愛情</a:t>
            </a:r>
          </a:p>
        </p:txBody>
      </p:sp>
      <p:sp>
        <p:nvSpPr>
          <p:cNvPr id="15" name="テキスト ボックス 14"/>
          <p:cNvSpPr txBox="1"/>
          <p:nvPr/>
        </p:nvSpPr>
        <p:spPr>
          <a:xfrm>
            <a:off x="1241630" y="2797853"/>
            <a:ext cx="6353481" cy="830997"/>
          </a:xfrm>
          <a:prstGeom prst="rect">
            <a:avLst/>
          </a:prstGeom>
          <a:noFill/>
        </p:spPr>
        <p:txBody>
          <a:bodyPr vert="horz" wrap="square" rtlCol="0" anchor="ctr" anchorCtr="1">
            <a:spAutoFit/>
          </a:bodyPr>
          <a:lstStyle/>
          <a:p>
            <a:r>
              <a:rPr lang="ja-JP" altLang="en-US" sz="4800" b="1" dirty="0">
                <a:latin typeface="游ゴシック" panose="020B0400000000000000" pitchFamily="50" charset="-128"/>
                <a:ea typeface="游ゴシック" panose="020B0400000000000000" pitchFamily="50" charset="-128"/>
              </a:rPr>
              <a:t>困っている人への援助</a:t>
            </a:r>
          </a:p>
        </p:txBody>
      </p:sp>
      <p:sp>
        <p:nvSpPr>
          <p:cNvPr id="11" name="テキスト ボックス 10"/>
          <p:cNvSpPr txBox="1"/>
          <p:nvPr/>
        </p:nvSpPr>
        <p:spPr>
          <a:xfrm>
            <a:off x="362270" y="-19408"/>
            <a:ext cx="3039599" cy="1015663"/>
          </a:xfrm>
          <a:prstGeom prst="rect">
            <a:avLst/>
          </a:prstGeom>
          <a:noFill/>
        </p:spPr>
        <p:txBody>
          <a:bodyPr vert="horz" wrap="square" rtlCol="0" anchor="ctr" anchorCtr="1">
            <a:spAutoFit/>
          </a:bodyPr>
          <a:lstStyle/>
          <a:p>
            <a:r>
              <a:rPr lang="ja-JP" altLang="en-US" sz="6000" b="1" dirty="0">
                <a:latin typeface="游ゴシック" panose="020B0400000000000000" pitchFamily="50" charset="-128"/>
                <a:ea typeface="游ゴシック" panose="020B0400000000000000" pitchFamily="50" charset="-128"/>
              </a:rPr>
              <a:t>例えば</a:t>
            </a:r>
          </a:p>
        </p:txBody>
      </p:sp>
    </p:spTree>
    <p:custDataLst>
      <p:tags r:id="rId1"/>
    </p:custDataLst>
    <p:extLst>
      <p:ext uri="{BB962C8B-B14F-4D97-AF65-F5344CB8AC3E}">
        <p14:creationId xmlns:p14="http://schemas.microsoft.com/office/powerpoint/2010/main" val="4103125075"/>
      </p:ext>
    </p:extLst>
  </p:cSld>
  <p:clrMapOvr>
    <a:masterClrMapping/>
  </p:clrMapOvr>
  <mc:AlternateContent xmlns:mc="http://schemas.openxmlformats.org/markup-compatibility/2006" xmlns:p14="http://schemas.microsoft.com/office/powerpoint/2010/main">
    <mc:Choice Requires="p14">
      <p:transition spd="slow" p14:dur="2000" advTm="16252"/>
    </mc:Choice>
    <mc:Fallback xmlns="">
      <p:transition spd="slow" advTm="162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 y="0"/>
            <a:ext cx="10228083" cy="7029400"/>
          </a:xfrm>
          <a:prstGeom prst="rect">
            <a:avLst/>
          </a:prstGeom>
          <a:gradFill>
            <a:gsLst>
              <a:gs pos="0">
                <a:schemeClr val="tx1">
                  <a:lumMod val="75000"/>
                  <a:lumOff val="25000"/>
                </a:schemeClr>
              </a:gs>
              <a:gs pos="85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 name="テキスト ボックス 1"/>
          <p:cNvSpPr txBox="1"/>
          <p:nvPr/>
        </p:nvSpPr>
        <p:spPr>
          <a:xfrm>
            <a:off x="1955382" y="2791425"/>
            <a:ext cx="5905582" cy="1446550"/>
          </a:xfrm>
          <a:prstGeom prst="rect">
            <a:avLst/>
          </a:prstGeom>
          <a:noFill/>
        </p:spPr>
        <p:txBody>
          <a:bodyPr wrap="square" rtlCol="0">
            <a:spAutoFit/>
          </a:bodyPr>
          <a:lstStyle/>
          <a:p>
            <a:r>
              <a:rPr kumimoji="1" lang="ja-JP" altLang="en-US" sz="8800" b="1" dirty="0">
                <a:solidFill>
                  <a:schemeClr val="bg1"/>
                </a:solidFill>
                <a:ea typeface="游ゴシック" panose="020B0400000000000000" pitchFamily="50" charset="-128"/>
              </a:rPr>
              <a:t>しかれども</a:t>
            </a:r>
          </a:p>
        </p:txBody>
      </p:sp>
    </p:spTree>
    <p:custDataLst>
      <p:tags r:id="rId1"/>
    </p:custDataLst>
    <p:extLst>
      <p:ext uri="{BB962C8B-B14F-4D97-AF65-F5344CB8AC3E}">
        <p14:creationId xmlns:p14="http://schemas.microsoft.com/office/powerpoint/2010/main" val="2717200356"/>
      </p:ext>
    </p:extLst>
  </p:cSld>
  <p:clrMapOvr>
    <a:masterClrMapping/>
  </p:clrMapOvr>
  <mc:AlternateContent xmlns:mc="http://schemas.openxmlformats.org/markup-compatibility/2006" xmlns:p14="http://schemas.microsoft.com/office/powerpoint/2010/main">
    <mc:Choice Requires="p14">
      <p:transition spd="slow" p14:dur="2000" advTm="12091"/>
    </mc:Choice>
    <mc:Fallback xmlns="">
      <p:transition spd="slow" advTm="120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686947" y="53625"/>
            <a:ext cx="1465016" cy="6804375"/>
          </a:xfrm>
          <a:prstGeom prst="rect">
            <a:avLst/>
          </a:prstGeom>
          <a:solidFill>
            <a:schemeClr val="accent1">
              <a:lumMod val="20000"/>
              <a:lumOff val="80000"/>
            </a:schemeClr>
          </a:solidFill>
        </p:spPr>
        <p:txBody>
          <a:bodyPr vert="eaVert" wrap="square" rtlCol="0">
            <a:spAutoFit/>
          </a:bodyPr>
          <a:lstStyle/>
          <a:p>
            <a:pPr>
              <a:lnSpc>
                <a:spcPct val="130000"/>
              </a:lnSpc>
            </a:pPr>
            <a:r>
              <a:rPr lang="ja-JP" altLang="en-US" sz="3200" b="1" dirty="0">
                <a:ea typeface="游ゴシック" panose="020B0400000000000000" pitchFamily="50" charset="-128"/>
              </a:rPr>
              <a:t>しかれども、おも</a:t>
            </a:r>
            <a:r>
              <a:rPr lang="ja-JP" altLang="en-US" sz="3200" b="1" dirty="0" err="1">
                <a:ea typeface="游ゴシック" panose="020B0400000000000000" pitchFamily="50" charset="-128"/>
              </a:rPr>
              <a:t>ふがご</a:t>
            </a:r>
            <a:r>
              <a:rPr lang="ja-JP" altLang="en-US" sz="3200" b="1" dirty="0">
                <a:ea typeface="游ゴシック" panose="020B0400000000000000" pitchFamily="50" charset="-128"/>
              </a:rPr>
              <a:t>とくたすけとぐること、きはめてありがたし。</a:t>
            </a:r>
            <a:endParaRPr lang="en-US" altLang="ja-JP" sz="3200" b="1" dirty="0">
              <a:latin typeface="游ゴシック" panose="020B0400000000000000" pitchFamily="50" charset="-128"/>
              <a:ea typeface="游ゴシック" panose="020B0400000000000000" pitchFamily="50" charset="-128"/>
            </a:endParaRPr>
          </a:p>
        </p:txBody>
      </p:sp>
      <p:sp>
        <p:nvSpPr>
          <p:cNvPr id="3" name="左矢印 2"/>
          <p:cNvSpPr/>
          <p:nvPr/>
        </p:nvSpPr>
        <p:spPr>
          <a:xfrm>
            <a:off x="5787135" y="1718810"/>
            <a:ext cx="1440160" cy="12151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 name="テキスト ボックス 3"/>
          <p:cNvSpPr txBox="1"/>
          <p:nvPr/>
        </p:nvSpPr>
        <p:spPr>
          <a:xfrm>
            <a:off x="66303" y="638690"/>
            <a:ext cx="5724644" cy="5130570"/>
          </a:xfrm>
          <a:prstGeom prst="rect">
            <a:avLst/>
          </a:prstGeom>
          <a:noFill/>
        </p:spPr>
        <p:txBody>
          <a:bodyPr vert="eaVert" wrap="square" rtlCol="0" anchor="ctr" anchorCtr="1">
            <a:spAutoFit/>
          </a:bodyPr>
          <a:lstStyle/>
          <a:p>
            <a:r>
              <a:rPr lang="ja-JP" altLang="en-US" sz="6000" b="1" dirty="0">
                <a:ea typeface="游ゴシック" panose="020B0400000000000000" pitchFamily="50" charset="-128"/>
              </a:rPr>
              <a:t>しかし、思いのままに救いとげることは、きわめて難しいことです。</a:t>
            </a:r>
          </a:p>
          <a:p>
            <a:endParaRPr lang="en-US" altLang="ja-JP" sz="6000"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2684300448"/>
      </p:ext>
    </p:extLst>
  </p:cSld>
  <p:clrMapOvr>
    <a:masterClrMapping/>
  </p:clrMapOvr>
  <mc:AlternateContent xmlns:mc="http://schemas.openxmlformats.org/markup-compatibility/2006" xmlns:p14="http://schemas.microsoft.com/office/powerpoint/2010/main">
    <mc:Choice Requires="p14">
      <p:transition spd="slow" p14:dur="2000" advTm="37523"/>
    </mc:Choice>
    <mc:Fallback xmlns="">
      <p:transition spd="slow" advTm="37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66556" y="3866137"/>
            <a:ext cx="7965884" cy="2585323"/>
          </a:xfrm>
          <a:prstGeom prst="rect">
            <a:avLst/>
          </a:prstGeom>
          <a:noFill/>
        </p:spPr>
        <p:txBody>
          <a:bodyPr vert="horz" wrap="square" rtlCol="0" anchor="ctr" anchorCtr="1">
            <a:spAutoFit/>
          </a:bodyPr>
          <a:lstStyle/>
          <a:p>
            <a:r>
              <a:rPr lang="ja-JP" altLang="en-US" sz="5400" b="1" dirty="0">
                <a:latin typeface="游ゴシック" panose="020B0400000000000000" pitchFamily="50" charset="-128"/>
                <a:ea typeface="游ゴシック" panose="020B0400000000000000" pitchFamily="50" charset="-128"/>
              </a:rPr>
              <a:t>親は子どもを何があっても助けたいと愛情をそそいで見守っている。</a:t>
            </a:r>
            <a:endParaRPr lang="en-US" altLang="ja-JP" sz="5400" b="1" dirty="0">
              <a:latin typeface="游ゴシック" panose="020B0400000000000000" pitchFamily="50" charset="-128"/>
              <a:ea typeface="游ゴシック" panose="020B0400000000000000"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4460" y="908720"/>
            <a:ext cx="2195799" cy="3136855"/>
          </a:xfrm>
          <a:prstGeom prst="rect">
            <a:avLst/>
          </a:prstGeom>
        </p:spPr>
      </p:pic>
      <p:sp>
        <p:nvSpPr>
          <p:cNvPr id="7" name="テキスト ボックス 6"/>
          <p:cNvSpPr txBox="1"/>
          <p:nvPr/>
        </p:nvSpPr>
        <p:spPr>
          <a:xfrm>
            <a:off x="161510" y="318957"/>
            <a:ext cx="3195355" cy="584775"/>
          </a:xfrm>
          <a:prstGeom prst="rect">
            <a:avLst/>
          </a:prstGeom>
          <a:noFill/>
        </p:spPr>
        <p:txBody>
          <a:bodyPr vert="horz" wrap="square" rtlCol="0" anchor="ctr" anchorCtr="1">
            <a:spAutoFit/>
          </a:bodyPr>
          <a:lstStyle/>
          <a:p>
            <a:r>
              <a:rPr lang="ja-JP" altLang="en-US" sz="3200" b="1" dirty="0">
                <a:latin typeface="游ゴシック" panose="020B0400000000000000" pitchFamily="50" charset="-128"/>
                <a:ea typeface="游ゴシック" panose="020B0400000000000000" pitchFamily="50" charset="-128"/>
              </a:rPr>
              <a:t>子どもへの愛情</a:t>
            </a:r>
          </a:p>
        </p:txBody>
      </p:sp>
    </p:spTree>
    <p:custDataLst>
      <p:tags r:id="rId1"/>
    </p:custDataLst>
    <p:extLst>
      <p:ext uri="{BB962C8B-B14F-4D97-AF65-F5344CB8AC3E}">
        <p14:creationId xmlns:p14="http://schemas.microsoft.com/office/powerpoint/2010/main" val="1354869809"/>
      </p:ext>
    </p:extLst>
  </p:cSld>
  <p:clrMapOvr>
    <a:masterClrMapping/>
  </p:clrMapOvr>
  <mc:AlternateContent xmlns:mc="http://schemas.openxmlformats.org/markup-compatibility/2006" xmlns:p14="http://schemas.microsoft.com/office/powerpoint/2010/main">
    <mc:Choice Requires="p14">
      <p:transition spd="slow" p14:dur="2000" advTm="15162"/>
    </mc:Choice>
    <mc:Fallback xmlns="">
      <p:transition spd="slow" advTm="151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1510" y="318957"/>
            <a:ext cx="3056038" cy="584775"/>
          </a:xfrm>
          <a:prstGeom prst="rect">
            <a:avLst/>
          </a:prstGeom>
          <a:noFill/>
        </p:spPr>
        <p:txBody>
          <a:bodyPr vert="horz" wrap="square" rtlCol="0" anchor="ctr" anchorCtr="1">
            <a:spAutoFit/>
          </a:bodyPr>
          <a:lstStyle/>
          <a:p>
            <a:r>
              <a:rPr lang="ja-JP" altLang="en-US" sz="3200" b="1" dirty="0">
                <a:latin typeface="游ゴシック" panose="020B0400000000000000" pitchFamily="50" charset="-128"/>
                <a:ea typeface="游ゴシック" panose="020B0400000000000000" pitchFamily="50" charset="-128"/>
              </a:rPr>
              <a:t>子どもへの愛情</a:t>
            </a:r>
          </a:p>
        </p:txBody>
      </p:sp>
      <p:sp>
        <p:nvSpPr>
          <p:cNvPr id="10" name="テキスト ボックス 9"/>
          <p:cNvSpPr txBox="1"/>
          <p:nvPr/>
        </p:nvSpPr>
        <p:spPr>
          <a:xfrm>
            <a:off x="161510" y="3365383"/>
            <a:ext cx="8982490" cy="3416320"/>
          </a:xfrm>
          <a:prstGeom prst="rect">
            <a:avLst/>
          </a:prstGeom>
          <a:noFill/>
        </p:spPr>
        <p:txBody>
          <a:bodyPr vert="horz" wrap="square" rtlCol="0" anchor="ctr" anchorCtr="1">
            <a:spAutoFit/>
          </a:bodyPr>
          <a:lstStyle/>
          <a:p>
            <a:r>
              <a:rPr lang="ja-JP" altLang="en-US" sz="5400" b="1" dirty="0">
                <a:effectLst>
                  <a:glow rad="228600">
                    <a:schemeClr val="bg1">
                      <a:alpha val="40000"/>
                    </a:schemeClr>
                  </a:glow>
                </a:effectLst>
                <a:latin typeface="游ゴシック" panose="020B0400000000000000" pitchFamily="50" charset="-128"/>
                <a:ea typeface="游ゴシック" panose="020B0400000000000000" pitchFamily="50" charset="-128"/>
              </a:rPr>
              <a:t>子どもへの躾</a:t>
            </a:r>
            <a:r>
              <a:rPr lang="ja-JP" altLang="en-US" sz="5400" b="1" dirty="0" err="1">
                <a:effectLst>
                  <a:glow rad="228600">
                    <a:schemeClr val="bg1">
                      <a:alpha val="40000"/>
                    </a:schemeClr>
                  </a:glow>
                </a:effectLst>
                <a:latin typeface="游ゴシック" panose="020B0400000000000000" pitchFamily="50" charset="-128"/>
                <a:ea typeface="游ゴシック" panose="020B0400000000000000" pitchFamily="50" charset="-128"/>
              </a:rPr>
              <a:t>け</a:t>
            </a:r>
            <a:r>
              <a:rPr lang="ja-JP" altLang="en-US" sz="5400" b="1" dirty="0">
                <a:effectLst>
                  <a:glow rad="228600">
                    <a:schemeClr val="bg1">
                      <a:alpha val="40000"/>
                    </a:schemeClr>
                  </a:glow>
                </a:effectLst>
                <a:latin typeface="游ゴシック" panose="020B0400000000000000" pitchFamily="50" charset="-128"/>
                <a:ea typeface="游ゴシック" panose="020B0400000000000000" pitchFamily="50" charset="-128"/>
              </a:rPr>
              <a:t>で、自分の心に余裕があれば、丁寧に注意するが、心に余裕がなければ、怒鳴ってしまう。</a:t>
            </a:r>
            <a:endParaRPr lang="en-US" altLang="ja-JP" sz="5400" b="1" dirty="0">
              <a:effectLst>
                <a:glow rad="228600">
                  <a:schemeClr val="bg1">
                    <a:alpha val="40000"/>
                  </a:schemeClr>
                </a:glow>
              </a:effectLst>
              <a:latin typeface="游ゴシック" panose="020B0400000000000000" pitchFamily="50" charset="-128"/>
              <a:ea typeface="游ゴシック" panose="020B0400000000000000"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1970" y="1056857"/>
            <a:ext cx="3357218" cy="2464198"/>
          </a:xfrm>
          <a:prstGeom prst="rect">
            <a:avLst/>
          </a:prstGeom>
        </p:spPr>
      </p:pic>
      <p:sp>
        <p:nvSpPr>
          <p:cNvPr id="12" name="テキスト ボックス 11"/>
          <p:cNvSpPr txBox="1"/>
          <p:nvPr/>
        </p:nvSpPr>
        <p:spPr>
          <a:xfrm>
            <a:off x="3217548" y="137910"/>
            <a:ext cx="3109647" cy="969689"/>
          </a:xfrm>
          <a:prstGeom prst="rect">
            <a:avLst/>
          </a:prstGeom>
          <a:solidFill>
            <a:srgbClr val="002060"/>
          </a:solidFill>
        </p:spPr>
        <p:txBody>
          <a:bodyPr vert="horz" wrap="square" rtlCol="0" anchor="ctr" anchorCtr="1">
            <a:spAutoFit/>
          </a:bodyPr>
          <a:lstStyle/>
          <a:p>
            <a:pPr>
              <a:lnSpc>
                <a:spcPct val="130000"/>
              </a:lnSpc>
            </a:pPr>
            <a:r>
              <a:rPr lang="ja-JP" altLang="en-US" sz="4800" b="1" dirty="0">
                <a:solidFill>
                  <a:schemeClr val="bg1"/>
                </a:solidFill>
                <a:latin typeface="+mn-ea"/>
                <a:ea typeface="游ゴシック" panose="020B0400000000000000" pitchFamily="50" charset="-128"/>
              </a:rPr>
              <a:t>しかし</a:t>
            </a:r>
            <a:r>
              <a:rPr lang="en-US" altLang="ja-JP" sz="4800" b="1" dirty="0">
                <a:solidFill>
                  <a:schemeClr val="bg1"/>
                </a:solidFill>
                <a:latin typeface="+mn-ea"/>
                <a:ea typeface="游ゴシック" panose="020B0400000000000000" pitchFamily="50" charset="-128"/>
              </a:rPr>
              <a:t>…</a:t>
            </a:r>
            <a:endParaRPr kumimoji="1" lang="ja-JP" altLang="en-US" sz="4800" b="1" dirty="0">
              <a:solidFill>
                <a:schemeClr val="bg1"/>
              </a:solidFill>
              <a:latin typeface="+mn-ea"/>
              <a:ea typeface="游ゴシック" panose="020B0400000000000000" pitchFamily="50" charset="-128"/>
            </a:endParaRPr>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1060984"/>
            <a:ext cx="2790311" cy="2574062"/>
          </a:xfrm>
          <a:prstGeom prst="rect">
            <a:avLst/>
          </a:prstGeom>
        </p:spPr>
      </p:pic>
    </p:spTree>
    <p:custDataLst>
      <p:tags r:id="rId1"/>
    </p:custDataLst>
    <p:extLst>
      <p:ext uri="{BB962C8B-B14F-4D97-AF65-F5344CB8AC3E}">
        <p14:creationId xmlns:p14="http://schemas.microsoft.com/office/powerpoint/2010/main" val="677660510"/>
      </p:ext>
    </p:extLst>
  </p:cSld>
  <p:clrMapOvr>
    <a:masterClrMapping/>
  </p:clrMapOvr>
  <mc:AlternateContent xmlns:mc="http://schemas.openxmlformats.org/markup-compatibility/2006" xmlns:p14="http://schemas.microsoft.com/office/powerpoint/2010/main">
    <mc:Choice Requires="p14">
      <p:transition spd="slow" p14:dur="2000" advTm="14203"/>
    </mc:Choice>
    <mc:Fallback xmlns="">
      <p:transition spd="slow" advTm="142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92" y="-387424"/>
            <a:ext cx="10498766" cy="7632848"/>
          </a:xfrm>
          <a:prstGeom prst="rect">
            <a:avLst/>
          </a:prstGeom>
        </p:spPr>
      </p:pic>
      <p:sp>
        <p:nvSpPr>
          <p:cNvPr id="2" name="タイトル 1"/>
          <p:cNvSpPr>
            <a:spLocks noGrp="1"/>
          </p:cNvSpPr>
          <p:nvPr>
            <p:ph type="title"/>
          </p:nvPr>
        </p:nvSpPr>
        <p:spPr>
          <a:xfrm>
            <a:off x="1979712" y="150724"/>
            <a:ext cx="4873554" cy="1143000"/>
          </a:xfrm>
        </p:spPr>
        <p:txBody>
          <a:bodyPr>
            <a:normAutofit/>
          </a:bodyPr>
          <a:lstStyle/>
          <a:p>
            <a:r>
              <a:rPr kumimoji="1" lang="ja-JP" altLang="en-US" sz="6000" dirty="0">
                <a:solidFill>
                  <a:schemeClr val="bg1"/>
                </a:solidFill>
                <a:latin typeface="游ゴシック" panose="020B0400000000000000" pitchFamily="50" charset="-128"/>
                <a:ea typeface="游ゴシック" panose="020B0400000000000000" pitchFamily="50" charset="-128"/>
              </a:rPr>
              <a:t>本日の内容</a:t>
            </a:r>
          </a:p>
        </p:txBody>
      </p:sp>
      <p:sp>
        <p:nvSpPr>
          <p:cNvPr id="3" name="タイトル 1">
            <a:extLst>
              <a:ext uri="{FF2B5EF4-FFF2-40B4-BE49-F238E27FC236}">
                <a16:creationId xmlns:a16="http://schemas.microsoft.com/office/drawing/2014/main" xmlns="" id="{3867155E-2BF0-E1FF-4464-2F42A2C9F200}"/>
              </a:ext>
            </a:extLst>
          </p:cNvPr>
          <p:cNvSpPr txBox="1">
            <a:spLocks/>
          </p:cNvSpPr>
          <p:nvPr/>
        </p:nvSpPr>
        <p:spPr>
          <a:xfrm>
            <a:off x="591015" y="2918919"/>
            <a:ext cx="7716400" cy="1020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7200" b="1" dirty="0">
                <a:solidFill>
                  <a:schemeClr val="bg1"/>
                </a:solidFill>
                <a:latin typeface="游ゴシック" panose="020B0400000000000000" pitchFamily="50" charset="-128"/>
                <a:ea typeface="游ゴシック" panose="020B0400000000000000" pitchFamily="50" charset="-128"/>
              </a:rPr>
              <a:t>１、慈悲について</a:t>
            </a:r>
          </a:p>
        </p:txBody>
      </p:sp>
    </p:spTree>
    <p:extLst>
      <p:ext uri="{BB962C8B-B14F-4D97-AF65-F5344CB8AC3E}">
        <p14:creationId xmlns:p14="http://schemas.microsoft.com/office/powerpoint/2010/main" val="2039481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287">
        <p159:morph option="byObject"/>
      </p:transition>
    </mc:Choice>
    <mc:Fallback>
      <p:transition spd="slow" advTm="3287">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1510" y="244694"/>
            <a:ext cx="3019327" cy="1077218"/>
          </a:xfrm>
          <a:prstGeom prst="rect">
            <a:avLst/>
          </a:prstGeom>
          <a:noFill/>
        </p:spPr>
        <p:txBody>
          <a:bodyPr vert="horz" wrap="square" rtlCol="0" anchor="ctr" anchorCtr="1">
            <a:spAutoFit/>
          </a:bodyPr>
          <a:lstStyle/>
          <a:p>
            <a:r>
              <a:rPr lang="ja-JP" altLang="en-US" sz="3200" b="1" dirty="0">
                <a:latin typeface="游ゴシック" panose="020B0400000000000000" pitchFamily="50" charset="-128"/>
                <a:ea typeface="游ゴシック" panose="020B0400000000000000" pitchFamily="50" charset="-128"/>
              </a:rPr>
              <a:t>困っている人への援助</a:t>
            </a:r>
          </a:p>
        </p:txBody>
      </p:sp>
      <p:sp>
        <p:nvSpPr>
          <p:cNvPr id="10" name="テキスト ボックス 9"/>
          <p:cNvSpPr txBox="1"/>
          <p:nvPr/>
        </p:nvSpPr>
        <p:spPr>
          <a:xfrm>
            <a:off x="836584" y="4196380"/>
            <a:ext cx="7380821" cy="1754326"/>
          </a:xfrm>
          <a:prstGeom prst="rect">
            <a:avLst/>
          </a:prstGeom>
          <a:noFill/>
        </p:spPr>
        <p:txBody>
          <a:bodyPr vert="horz" wrap="square" rtlCol="0" anchor="ctr" anchorCtr="1">
            <a:spAutoFit/>
          </a:bodyPr>
          <a:lstStyle/>
          <a:p>
            <a:r>
              <a:rPr lang="ja-JP" altLang="en-US" sz="5400" b="1" dirty="0">
                <a:latin typeface="游ゴシック" panose="020B0400000000000000" pitchFamily="50" charset="-128"/>
                <a:ea typeface="游ゴシック" panose="020B0400000000000000" pitchFamily="50" charset="-128"/>
              </a:rPr>
              <a:t>困っている人には手をさしのべたくなる。</a:t>
            </a:r>
            <a:endParaRPr lang="en-US" altLang="ja-JP" sz="5400" b="1" dirty="0">
              <a:latin typeface="游ゴシック" panose="020B0400000000000000" pitchFamily="50" charset="-128"/>
              <a:ea typeface="游ゴシック" panose="020B0400000000000000" pitchFamily="50" charset="-128"/>
            </a:endParaRP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570" y="1256839"/>
            <a:ext cx="2204860" cy="2664484"/>
          </a:xfrm>
          <a:prstGeom prst="rect">
            <a:avLst/>
          </a:prstGeom>
        </p:spPr>
      </p:pic>
    </p:spTree>
    <p:custDataLst>
      <p:tags r:id="rId1"/>
    </p:custDataLst>
    <p:extLst>
      <p:ext uri="{BB962C8B-B14F-4D97-AF65-F5344CB8AC3E}">
        <p14:creationId xmlns:p14="http://schemas.microsoft.com/office/powerpoint/2010/main" val="215591911"/>
      </p:ext>
    </p:extLst>
  </p:cSld>
  <p:clrMapOvr>
    <a:masterClrMapping/>
  </p:clrMapOvr>
  <mc:AlternateContent xmlns:mc="http://schemas.openxmlformats.org/markup-compatibility/2006" xmlns:p14="http://schemas.microsoft.com/office/powerpoint/2010/main">
    <mc:Choice Requires="p14">
      <p:transition spd="slow" p14:dur="2000" advTm="12123"/>
    </mc:Choice>
    <mc:Fallback xmlns="">
      <p:transition spd="slow" advTm="121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1510" y="244694"/>
            <a:ext cx="3019327" cy="1077218"/>
          </a:xfrm>
          <a:prstGeom prst="rect">
            <a:avLst/>
          </a:prstGeom>
          <a:noFill/>
        </p:spPr>
        <p:txBody>
          <a:bodyPr vert="horz" wrap="square" rtlCol="0" anchor="ctr" anchorCtr="1">
            <a:spAutoFit/>
          </a:bodyPr>
          <a:lstStyle/>
          <a:p>
            <a:r>
              <a:rPr lang="ja-JP" altLang="en-US" sz="3200" b="1" dirty="0">
                <a:latin typeface="游ゴシック" panose="020B0400000000000000" pitchFamily="50" charset="-128"/>
                <a:ea typeface="游ゴシック" panose="020B0400000000000000" pitchFamily="50" charset="-128"/>
              </a:rPr>
              <a:t>困っている人への援助</a:t>
            </a:r>
          </a:p>
        </p:txBody>
      </p:sp>
      <p:sp>
        <p:nvSpPr>
          <p:cNvPr id="10" name="テキスト ボックス 9"/>
          <p:cNvSpPr txBox="1"/>
          <p:nvPr/>
        </p:nvSpPr>
        <p:spPr>
          <a:xfrm>
            <a:off x="386536" y="3780882"/>
            <a:ext cx="8300264" cy="2585323"/>
          </a:xfrm>
          <a:prstGeom prst="rect">
            <a:avLst/>
          </a:prstGeom>
          <a:noFill/>
        </p:spPr>
        <p:txBody>
          <a:bodyPr vert="horz" wrap="square" rtlCol="0" anchor="ctr" anchorCtr="1">
            <a:spAutoFit/>
          </a:bodyPr>
          <a:lstStyle/>
          <a:p>
            <a:r>
              <a:rPr lang="ja-JP" altLang="en-US" sz="5400" b="1" dirty="0">
                <a:latin typeface="游ゴシック" panose="020B0400000000000000" pitchFamily="50" charset="-128"/>
                <a:ea typeface="游ゴシック" panose="020B0400000000000000" pitchFamily="50" charset="-128"/>
              </a:rPr>
              <a:t>自分ができる範囲内で行うので、すべての人には徹底できない。</a:t>
            </a:r>
            <a:endParaRPr lang="en-US" altLang="ja-JP" sz="5400" b="1" dirty="0">
              <a:latin typeface="游ゴシック" panose="020B0400000000000000" pitchFamily="50" charset="-128"/>
              <a:ea typeface="游ゴシック" panose="020B0400000000000000" pitchFamily="50" charset="-128"/>
            </a:endParaRP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256839"/>
            <a:ext cx="2204860" cy="2664484"/>
          </a:xfrm>
          <a:prstGeom prst="rect">
            <a:avLst/>
          </a:prstGeom>
        </p:spPr>
      </p:pic>
      <p:sp>
        <p:nvSpPr>
          <p:cNvPr id="7" name="テキスト ボックス 6"/>
          <p:cNvSpPr txBox="1"/>
          <p:nvPr/>
        </p:nvSpPr>
        <p:spPr>
          <a:xfrm>
            <a:off x="3217548" y="137910"/>
            <a:ext cx="2749607" cy="969689"/>
          </a:xfrm>
          <a:prstGeom prst="rect">
            <a:avLst/>
          </a:prstGeom>
          <a:solidFill>
            <a:srgbClr val="002060"/>
          </a:solidFill>
        </p:spPr>
        <p:txBody>
          <a:bodyPr vert="horz" wrap="square" rtlCol="0" anchor="ctr" anchorCtr="1">
            <a:spAutoFit/>
          </a:bodyPr>
          <a:lstStyle/>
          <a:p>
            <a:pPr>
              <a:lnSpc>
                <a:spcPct val="130000"/>
              </a:lnSpc>
            </a:pPr>
            <a:r>
              <a:rPr lang="ja-JP" altLang="en-US" sz="4800" b="1" dirty="0">
                <a:solidFill>
                  <a:schemeClr val="bg1"/>
                </a:solidFill>
                <a:latin typeface="+mn-ea"/>
                <a:ea typeface="游ゴシック" panose="020B0400000000000000" pitchFamily="50" charset="-128"/>
              </a:rPr>
              <a:t>しかし</a:t>
            </a:r>
            <a:r>
              <a:rPr lang="en-US" altLang="ja-JP" sz="4800" b="1" dirty="0">
                <a:solidFill>
                  <a:schemeClr val="bg1"/>
                </a:solidFill>
                <a:latin typeface="+mn-ea"/>
                <a:ea typeface="游ゴシック" panose="020B0400000000000000" pitchFamily="50" charset="-128"/>
              </a:rPr>
              <a:t>…</a:t>
            </a:r>
            <a:endParaRPr kumimoji="1" lang="ja-JP" altLang="en-US" sz="4800" b="1" dirty="0">
              <a:solidFill>
                <a:schemeClr val="bg1"/>
              </a:solidFill>
              <a:latin typeface="+mn-ea"/>
              <a:ea typeface="游ゴシック" panose="020B0400000000000000" pitchFamily="50" charset="-128"/>
            </a:endParaRP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6795" y="1161722"/>
            <a:ext cx="2854718" cy="2854718"/>
          </a:xfrm>
          <a:prstGeom prst="rect">
            <a:avLst/>
          </a:prstGeom>
        </p:spPr>
      </p:pic>
    </p:spTree>
    <p:custDataLst>
      <p:tags r:id="rId1"/>
    </p:custDataLst>
    <p:extLst>
      <p:ext uri="{BB962C8B-B14F-4D97-AF65-F5344CB8AC3E}">
        <p14:creationId xmlns:p14="http://schemas.microsoft.com/office/powerpoint/2010/main" val="3603938381"/>
      </p:ext>
    </p:extLst>
  </p:cSld>
  <p:clrMapOvr>
    <a:masterClrMapping/>
  </p:clrMapOvr>
  <mc:AlternateContent xmlns:mc="http://schemas.openxmlformats.org/markup-compatibility/2006" xmlns:p14="http://schemas.microsoft.com/office/powerpoint/2010/main">
    <mc:Choice Requires="p14">
      <p:transition spd="slow" p14:dur="2000" advTm="20108"/>
    </mc:Choice>
    <mc:Fallback xmlns="">
      <p:transition spd="slow" advTm="201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1510" y="318957"/>
            <a:ext cx="3150350" cy="584775"/>
          </a:xfrm>
          <a:prstGeom prst="rect">
            <a:avLst/>
          </a:prstGeom>
          <a:noFill/>
        </p:spPr>
        <p:txBody>
          <a:bodyPr vert="horz" wrap="square" rtlCol="0" anchor="ctr" anchorCtr="1">
            <a:spAutoFit/>
          </a:bodyPr>
          <a:lstStyle/>
          <a:p>
            <a:r>
              <a:rPr lang="ja-JP" altLang="en-US" sz="3200" b="1" dirty="0">
                <a:latin typeface="游ゴシック" panose="020B0400000000000000" pitchFamily="50" charset="-128"/>
                <a:ea typeface="游ゴシック" panose="020B0400000000000000" pitchFamily="50" charset="-128"/>
              </a:rPr>
              <a:t>友情や思いやり</a:t>
            </a:r>
          </a:p>
        </p:txBody>
      </p:sp>
      <p:sp>
        <p:nvSpPr>
          <p:cNvPr id="10" name="テキスト ボックス 9"/>
          <p:cNvSpPr txBox="1"/>
          <p:nvPr/>
        </p:nvSpPr>
        <p:spPr>
          <a:xfrm>
            <a:off x="836584" y="3596244"/>
            <a:ext cx="7380821" cy="2585323"/>
          </a:xfrm>
          <a:prstGeom prst="rect">
            <a:avLst/>
          </a:prstGeom>
          <a:noFill/>
        </p:spPr>
        <p:txBody>
          <a:bodyPr vert="horz" wrap="square" rtlCol="0" anchor="ctr" anchorCtr="1">
            <a:spAutoFit/>
          </a:bodyPr>
          <a:lstStyle/>
          <a:p>
            <a:r>
              <a:rPr lang="ja-JP" altLang="en-US" sz="5400" b="1" dirty="0">
                <a:latin typeface="游ゴシック" panose="020B0400000000000000" pitchFamily="50" charset="-128"/>
                <a:ea typeface="游ゴシック" panose="020B0400000000000000" pitchFamily="50" charset="-128"/>
              </a:rPr>
              <a:t>他者に対して思いやりをもって接することがある。</a:t>
            </a:r>
            <a:endParaRPr lang="en-US" altLang="ja-JP" sz="5400" b="1" dirty="0">
              <a:latin typeface="游ゴシック" panose="020B0400000000000000" pitchFamily="50" charset="-128"/>
              <a:ea typeface="游ゴシック" panose="020B0400000000000000" pitchFamily="50" charset="-128"/>
            </a:endParaRPr>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5225" y="611344"/>
            <a:ext cx="3406953" cy="3262158"/>
          </a:xfrm>
          <a:prstGeom prst="rect">
            <a:avLst/>
          </a:prstGeom>
        </p:spPr>
      </p:pic>
    </p:spTree>
    <p:custDataLst>
      <p:tags r:id="rId1"/>
    </p:custDataLst>
    <p:extLst>
      <p:ext uri="{BB962C8B-B14F-4D97-AF65-F5344CB8AC3E}">
        <p14:creationId xmlns:p14="http://schemas.microsoft.com/office/powerpoint/2010/main" val="1196032976"/>
      </p:ext>
    </p:extLst>
  </p:cSld>
  <p:clrMapOvr>
    <a:masterClrMapping/>
  </p:clrMapOvr>
  <mc:AlternateContent xmlns:mc="http://schemas.openxmlformats.org/markup-compatibility/2006" xmlns:p14="http://schemas.microsoft.com/office/powerpoint/2010/main">
    <mc:Choice Requires="p14">
      <p:transition spd="slow" p14:dur="2000" advTm="12002"/>
    </mc:Choice>
    <mc:Fallback xmlns="">
      <p:transition spd="slow" advTm="120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1510" y="318957"/>
            <a:ext cx="3056038" cy="584775"/>
          </a:xfrm>
          <a:prstGeom prst="rect">
            <a:avLst/>
          </a:prstGeom>
          <a:noFill/>
        </p:spPr>
        <p:txBody>
          <a:bodyPr vert="horz" wrap="square" rtlCol="0" anchor="ctr" anchorCtr="1">
            <a:spAutoFit/>
          </a:bodyPr>
          <a:lstStyle/>
          <a:p>
            <a:r>
              <a:rPr lang="ja-JP" altLang="en-US" sz="3200" b="1" dirty="0">
                <a:latin typeface="游ゴシック" panose="020B0400000000000000" pitchFamily="50" charset="-128"/>
                <a:ea typeface="游ゴシック" panose="020B0400000000000000" pitchFamily="50" charset="-128"/>
              </a:rPr>
              <a:t>友情や思いやり</a:t>
            </a: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975" y="1268760"/>
            <a:ext cx="3116145" cy="2547448"/>
          </a:xfrm>
          <a:prstGeom prst="rect">
            <a:avLst/>
          </a:prstGeom>
        </p:spPr>
      </p:pic>
      <p:sp>
        <p:nvSpPr>
          <p:cNvPr id="10" name="テキスト ボックス 9"/>
          <p:cNvSpPr txBox="1"/>
          <p:nvPr/>
        </p:nvSpPr>
        <p:spPr>
          <a:xfrm>
            <a:off x="161510" y="3796790"/>
            <a:ext cx="8982489" cy="2585323"/>
          </a:xfrm>
          <a:prstGeom prst="rect">
            <a:avLst/>
          </a:prstGeom>
          <a:noFill/>
        </p:spPr>
        <p:txBody>
          <a:bodyPr vert="horz" wrap="square" rtlCol="0" anchor="ctr" anchorCtr="1">
            <a:spAutoFit/>
          </a:bodyPr>
          <a:lstStyle/>
          <a:p>
            <a:r>
              <a:rPr lang="ja-JP" altLang="en-US" sz="5400" b="1" dirty="0">
                <a:latin typeface="游ゴシック" panose="020B0400000000000000" pitchFamily="50" charset="-128"/>
                <a:ea typeface="游ゴシック" panose="020B0400000000000000" pitchFamily="50" charset="-128"/>
              </a:rPr>
              <a:t>見返りを求める心をおこしたり、かえって相手を傷つけたりすることもある。</a:t>
            </a:r>
            <a:endParaRPr lang="en-US" altLang="ja-JP" sz="5400" b="1" dirty="0">
              <a:latin typeface="游ゴシック" panose="020B0400000000000000" pitchFamily="50" charset="-128"/>
              <a:ea typeface="游ゴシック" panose="020B0400000000000000" pitchFamily="50" charset="-128"/>
            </a:endParaRPr>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605" y="841287"/>
            <a:ext cx="2655295" cy="2894055"/>
          </a:xfrm>
          <a:prstGeom prst="rect">
            <a:avLst/>
          </a:prstGeom>
        </p:spPr>
      </p:pic>
      <p:sp>
        <p:nvSpPr>
          <p:cNvPr id="11" name="テキスト ボックス 10"/>
          <p:cNvSpPr txBox="1"/>
          <p:nvPr/>
        </p:nvSpPr>
        <p:spPr>
          <a:xfrm>
            <a:off x="3217548" y="137910"/>
            <a:ext cx="2749607" cy="969689"/>
          </a:xfrm>
          <a:prstGeom prst="rect">
            <a:avLst/>
          </a:prstGeom>
          <a:solidFill>
            <a:srgbClr val="002060"/>
          </a:solidFill>
        </p:spPr>
        <p:txBody>
          <a:bodyPr vert="horz" wrap="square" rtlCol="0" anchor="ctr" anchorCtr="1">
            <a:spAutoFit/>
          </a:bodyPr>
          <a:lstStyle/>
          <a:p>
            <a:pPr>
              <a:lnSpc>
                <a:spcPct val="130000"/>
              </a:lnSpc>
            </a:pPr>
            <a:r>
              <a:rPr lang="ja-JP" altLang="en-US" sz="4800" b="1" dirty="0">
                <a:solidFill>
                  <a:schemeClr val="bg1"/>
                </a:solidFill>
                <a:latin typeface="+mn-ea"/>
                <a:ea typeface="游ゴシック" panose="020B0400000000000000" pitchFamily="50" charset="-128"/>
              </a:rPr>
              <a:t>しかし</a:t>
            </a:r>
            <a:r>
              <a:rPr lang="en-US" altLang="ja-JP" sz="4800" b="1" dirty="0">
                <a:solidFill>
                  <a:schemeClr val="bg1"/>
                </a:solidFill>
                <a:latin typeface="+mn-ea"/>
                <a:ea typeface="游ゴシック" panose="020B0400000000000000" pitchFamily="50" charset="-128"/>
              </a:rPr>
              <a:t>…</a:t>
            </a:r>
            <a:endParaRPr kumimoji="1" lang="ja-JP" altLang="en-US" sz="4800" b="1" dirty="0">
              <a:solidFill>
                <a:schemeClr val="bg1"/>
              </a:solidFill>
              <a:latin typeface="+mn-ea"/>
              <a:ea typeface="游ゴシック" panose="020B0400000000000000" pitchFamily="50" charset="-128"/>
            </a:endParaRPr>
          </a:p>
        </p:txBody>
      </p:sp>
    </p:spTree>
    <p:custDataLst>
      <p:tags r:id="rId1"/>
    </p:custDataLst>
    <p:extLst>
      <p:ext uri="{BB962C8B-B14F-4D97-AF65-F5344CB8AC3E}">
        <p14:creationId xmlns:p14="http://schemas.microsoft.com/office/powerpoint/2010/main" val="3547715603"/>
      </p:ext>
    </p:extLst>
  </p:cSld>
  <p:clrMapOvr>
    <a:masterClrMapping/>
  </p:clrMapOvr>
  <mc:AlternateContent xmlns:mc="http://schemas.openxmlformats.org/markup-compatibility/2006" xmlns:p14="http://schemas.microsoft.com/office/powerpoint/2010/main">
    <mc:Choice Requires="p14">
      <p:transition spd="slow" p14:dur="2000" advTm="28208"/>
    </mc:Choice>
    <mc:Fallback xmlns="">
      <p:transition spd="slow" advTm="282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857365" y="102330"/>
            <a:ext cx="1144929" cy="3330370"/>
          </a:xfrm>
          <a:prstGeom prst="rect">
            <a:avLst/>
          </a:prstGeom>
          <a:solidFill>
            <a:srgbClr val="002060"/>
          </a:solidFill>
        </p:spPr>
        <p:txBody>
          <a:bodyPr vert="eaVert" wrap="square" lIns="252000" rtlCol="0" anchor="ctr" anchorCtr="1">
            <a:noAutofit/>
          </a:bodyPr>
          <a:lstStyle/>
          <a:p>
            <a:pPr>
              <a:lnSpc>
                <a:spcPct val="130000"/>
              </a:lnSpc>
            </a:pPr>
            <a:r>
              <a:rPr lang="ja-JP" altLang="en-US" sz="4800" b="1" dirty="0">
                <a:solidFill>
                  <a:schemeClr val="bg1"/>
                </a:solidFill>
                <a:latin typeface="+mn-ea"/>
                <a:ea typeface="游ゴシック" panose="020B0400000000000000" pitchFamily="50" charset="-128"/>
              </a:rPr>
              <a:t>聖道の慈悲</a:t>
            </a:r>
            <a:endParaRPr kumimoji="1" lang="ja-JP" altLang="en-US" sz="4800" b="1" dirty="0">
              <a:solidFill>
                <a:schemeClr val="bg1"/>
              </a:solidFill>
              <a:latin typeface="+mn-ea"/>
              <a:ea typeface="游ゴシック" panose="020B0400000000000000" pitchFamily="50" charset="-128"/>
            </a:endParaRPr>
          </a:p>
        </p:txBody>
      </p:sp>
      <p:sp>
        <p:nvSpPr>
          <p:cNvPr id="4" name="テキスト ボックス 3"/>
          <p:cNvSpPr txBox="1"/>
          <p:nvPr/>
        </p:nvSpPr>
        <p:spPr>
          <a:xfrm>
            <a:off x="3761910" y="346273"/>
            <a:ext cx="3877985" cy="6172854"/>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eaVert" wrap="square" rtlCol="0" anchor="ctr" anchorCtr="1">
            <a:spAutoFit/>
          </a:bodyPr>
          <a:lstStyle/>
          <a:p>
            <a:pPr>
              <a:defRPr/>
            </a:pPr>
            <a:r>
              <a:rPr lang="ja-JP" altLang="en-US" sz="4800" b="1" dirty="0">
                <a:solidFill>
                  <a:schemeClr val="tx1"/>
                </a:solidFill>
                <a:ea typeface="游ゴシック" panose="020B0400000000000000" pitchFamily="50" charset="-128"/>
              </a:rPr>
              <a:t>凡夫にとってこの世界で人</a:t>
            </a:r>
            <a:r>
              <a:rPr lang="ja-JP" altLang="ja-JP" sz="4800" b="1" dirty="0">
                <a:solidFill>
                  <a:schemeClr val="tx1"/>
                </a:solidFill>
                <a:ea typeface="游ゴシック" panose="020B0400000000000000" pitchFamily="50" charset="-128"/>
              </a:rPr>
              <a:t>を助ける</a:t>
            </a:r>
            <a:r>
              <a:rPr lang="ja-JP" altLang="en-US" sz="4800" b="1" dirty="0">
                <a:solidFill>
                  <a:schemeClr val="tx1"/>
                </a:solidFill>
                <a:ea typeface="游ゴシック" panose="020B0400000000000000" pitchFamily="50" charset="-128"/>
              </a:rPr>
              <a:t>こと</a:t>
            </a:r>
            <a:r>
              <a:rPr lang="ja-JP" altLang="ja-JP" sz="4800" b="1" dirty="0">
                <a:solidFill>
                  <a:schemeClr val="tx1"/>
                </a:solidFill>
                <a:ea typeface="游ゴシック" panose="020B0400000000000000" pitchFamily="50" charset="-128"/>
              </a:rPr>
              <a:t>には、いかにしても超えられない</a:t>
            </a:r>
            <a:r>
              <a:rPr lang="ja-JP" altLang="en-US" sz="4800" b="1" dirty="0">
                <a:solidFill>
                  <a:srgbClr val="FF0000"/>
                </a:solidFill>
                <a:ea typeface="游ゴシック" panose="020B0400000000000000" pitchFamily="50" charset="-128"/>
              </a:rPr>
              <a:t>制約</a:t>
            </a:r>
            <a:r>
              <a:rPr lang="ja-JP" altLang="ja-JP" sz="4800" b="1" dirty="0">
                <a:solidFill>
                  <a:schemeClr val="tx1"/>
                </a:solidFill>
                <a:ea typeface="游ゴシック" panose="020B0400000000000000" pitchFamily="50" charset="-128"/>
              </a:rPr>
              <a:t>が</a:t>
            </a:r>
            <a:r>
              <a:rPr lang="ja-JP" altLang="en-US" sz="4800" b="1" dirty="0">
                <a:solidFill>
                  <a:schemeClr val="tx1"/>
                </a:solidFill>
                <a:ea typeface="游ゴシック" panose="020B0400000000000000" pitchFamily="50" charset="-128"/>
              </a:rPr>
              <a:t>伴う。</a:t>
            </a:r>
            <a:endParaRPr lang="en-US" altLang="ja-JP" sz="4800" b="1" dirty="0">
              <a:ea typeface="游ゴシック" panose="020B0400000000000000" pitchFamily="50" charset="-128"/>
            </a:endParaRPr>
          </a:p>
        </p:txBody>
      </p:sp>
      <p:sp>
        <p:nvSpPr>
          <p:cNvPr id="5" name="テキスト ボックス 4"/>
          <p:cNvSpPr txBox="1"/>
          <p:nvPr/>
        </p:nvSpPr>
        <p:spPr>
          <a:xfrm>
            <a:off x="723038" y="53625"/>
            <a:ext cx="2105192" cy="6804375"/>
          </a:xfrm>
          <a:prstGeom prst="rect">
            <a:avLst/>
          </a:prstGeom>
          <a:solidFill>
            <a:schemeClr val="accent1">
              <a:lumMod val="20000"/>
              <a:lumOff val="80000"/>
            </a:schemeClr>
          </a:solidFill>
        </p:spPr>
        <p:txBody>
          <a:bodyPr vert="eaVert" wrap="square" rtlCol="0">
            <a:spAutoFit/>
          </a:bodyPr>
          <a:lstStyle/>
          <a:p>
            <a:pPr>
              <a:lnSpc>
                <a:spcPct val="130000"/>
              </a:lnSpc>
            </a:pPr>
            <a:r>
              <a:rPr lang="ja-JP" altLang="en-US" sz="3200" b="1" dirty="0">
                <a:ea typeface="游ゴシック" panose="020B0400000000000000" pitchFamily="50" charset="-128"/>
              </a:rPr>
              <a:t>今生に、いかにいとほし不便とおもふと</a:t>
            </a:r>
            <a:r>
              <a:rPr lang="ja-JP" altLang="en-US" sz="3200" b="1" dirty="0" err="1">
                <a:ea typeface="游ゴシック" panose="020B0400000000000000" pitchFamily="50" charset="-128"/>
              </a:rPr>
              <a:t>も</a:t>
            </a:r>
            <a:r>
              <a:rPr lang="ja-JP" altLang="en-US" sz="3200" b="1" dirty="0">
                <a:ea typeface="游ゴシック" panose="020B0400000000000000" pitchFamily="50" charset="-128"/>
              </a:rPr>
              <a:t>、存知のごとくたすけがたければ、この慈悲始終なし。</a:t>
            </a:r>
            <a:endParaRPr lang="en-US" altLang="ja-JP" sz="3200" b="1" dirty="0">
              <a:latin typeface="游ゴシック" panose="020B0400000000000000" pitchFamily="50" charset="-128"/>
              <a:ea typeface="游ゴシック" panose="020B0400000000000000" pitchFamily="50" charset="-128"/>
            </a:endParaRPr>
          </a:p>
        </p:txBody>
      </p:sp>
      <p:sp>
        <p:nvSpPr>
          <p:cNvPr id="6" name="左矢印 5"/>
          <p:cNvSpPr/>
          <p:nvPr/>
        </p:nvSpPr>
        <p:spPr>
          <a:xfrm>
            <a:off x="2860628" y="2442590"/>
            <a:ext cx="1080120" cy="9901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852871041"/>
      </p:ext>
    </p:extLst>
  </p:cSld>
  <p:clrMapOvr>
    <a:masterClrMapping/>
  </p:clrMapOvr>
  <mc:AlternateContent xmlns:mc="http://schemas.openxmlformats.org/markup-compatibility/2006" xmlns:p14="http://schemas.microsoft.com/office/powerpoint/2010/main">
    <mc:Choice Requires="p14">
      <p:transition spd="slow" p14:dur="2000" advTm="39949"/>
    </mc:Choice>
    <mc:Fallback xmlns="">
      <p:transition spd="slow" advTm="399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30425" y="119083"/>
            <a:ext cx="904863" cy="1159582"/>
          </a:xfrm>
          <a:prstGeom prst="rect">
            <a:avLst/>
          </a:prstGeom>
          <a:solidFill>
            <a:srgbClr val="002060"/>
          </a:solidFill>
        </p:spPr>
        <p:txBody>
          <a:bodyPr vert="eaVert" wrap="square" rIns="0" rtlCol="0" anchor="ctr" anchorCtr="1">
            <a:noAutofit/>
          </a:bodyPr>
          <a:lstStyle/>
          <a:p>
            <a:pPr>
              <a:lnSpc>
                <a:spcPct val="130000"/>
              </a:lnSpc>
            </a:pPr>
            <a:r>
              <a:rPr kumimoji="1" lang="ja-JP" altLang="en-US" sz="3600" b="1" dirty="0">
                <a:solidFill>
                  <a:schemeClr val="bg1"/>
                </a:solidFill>
                <a:latin typeface="+mn-ea"/>
                <a:ea typeface="游ゴシック" panose="020B0400000000000000" pitchFamily="50" charset="-128"/>
              </a:rPr>
              <a:t>今生</a:t>
            </a:r>
          </a:p>
        </p:txBody>
      </p:sp>
      <p:sp>
        <p:nvSpPr>
          <p:cNvPr id="5" name="下矢印 4"/>
          <p:cNvSpPr/>
          <p:nvPr/>
        </p:nvSpPr>
        <p:spPr>
          <a:xfrm>
            <a:off x="5978708" y="1603247"/>
            <a:ext cx="608295" cy="675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 name="テキスト ボックス 7"/>
          <p:cNvSpPr txBox="1"/>
          <p:nvPr/>
        </p:nvSpPr>
        <p:spPr>
          <a:xfrm>
            <a:off x="5451859" y="2393038"/>
            <a:ext cx="1661993" cy="3871277"/>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eaVert" wrap="square" rtlCol="0" anchor="ctr" anchorCtr="1">
            <a:spAutoFit/>
          </a:bodyPr>
          <a:lstStyle/>
          <a:p>
            <a:pPr>
              <a:defRPr/>
            </a:pPr>
            <a:r>
              <a:rPr lang="ja-JP" altLang="en-US" sz="4800" b="1" dirty="0">
                <a:ea typeface="游ゴシック" panose="020B0400000000000000" pitchFamily="50" charset="-128"/>
              </a:rPr>
              <a:t>この世に</a:t>
            </a:r>
            <a:endParaRPr lang="en-US" altLang="ja-JP" sz="4800" b="1" dirty="0">
              <a:ea typeface="游ゴシック" panose="020B0400000000000000" pitchFamily="50" charset="-128"/>
            </a:endParaRPr>
          </a:p>
          <a:p>
            <a:pPr>
              <a:defRPr/>
            </a:pPr>
            <a:r>
              <a:rPr lang="ja-JP" altLang="en-US" sz="4800" b="1" dirty="0">
                <a:ea typeface="游ゴシック" panose="020B0400000000000000" pitchFamily="50" charset="-128"/>
              </a:rPr>
              <a:t>生きている間</a:t>
            </a:r>
            <a:endParaRPr lang="en-US" altLang="ja-JP" sz="4800" b="1" dirty="0">
              <a:ea typeface="游ゴシック" panose="020B0400000000000000" pitchFamily="50" charset="-128"/>
            </a:endParaRPr>
          </a:p>
        </p:txBody>
      </p:sp>
      <p:sp>
        <p:nvSpPr>
          <p:cNvPr id="9" name="テキスト ボックス 8"/>
          <p:cNvSpPr txBox="1"/>
          <p:nvPr/>
        </p:nvSpPr>
        <p:spPr>
          <a:xfrm>
            <a:off x="3667137" y="129271"/>
            <a:ext cx="904863" cy="1133387"/>
          </a:xfrm>
          <a:prstGeom prst="rect">
            <a:avLst/>
          </a:prstGeom>
          <a:solidFill>
            <a:srgbClr val="002060"/>
          </a:solidFill>
        </p:spPr>
        <p:txBody>
          <a:bodyPr vert="eaVert" wrap="square" rIns="0" rtlCol="0" anchor="ctr" anchorCtr="1">
            <a:noAutofit/>
          </a:bodyPr>
          <a:lstStyle/>
          <a:p>
            <a:pPr>
              <a:lnSpc>
                <a:spcPct val="130000"/>
              </a:lnSpc>
            </a:pPr>
            <a:r>
              <a:rPr kumimoji="1" lang="ja-JP" altLang="en-US" sz="3600" b="1" dirty="0">
                <a:solidFill>
                  <a:schemeClr val="bg1"/>
                </a:solidFill>
                <a:latin typeface="+mn-ea"/>
                <a:ea typeface="游ゴシック" panose="020B0400000000000000" pitchFamily="50" charset="-128"/>
              </a:rPr>
              <a:t>不便</a:t>
            </a:r>
          </a:p>
        </p:txBody>
      </p:sp>
      <p:sp>
        <p:nvSpPr>
          <p:cNvPr id="10" name="下矢印 9"/>
          <p:cNvSpPr/>
          <p:nvPr/>
        </p:nvSpPr>
        <p:spPr>
          <a:xfrm>
            <a:off x="3817216" y="1603247"/>
            <a:ext cx="608295" cy="675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1" name="テキスト ボックス 10"/>
          <p:cNvSpPr txBox="1"/>
          <p:nvPr/>
        </p:nvSpPr>
        <p:spPr>
          <a:xfrm>
            <a:off x="3648670" y="2444791"/>
            <a:ext cx="923330" cy="202204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eaVert" wrap="square" rtlCol="0" anchor="ctr" anchorCtr="1">
            <a:spAutoFit/>
          </a:bodyPr>
          <a:lstStyle/>
          <a:p>
            <a:pPr>
              <a:defRPr/>
            </a:pPr>
            <a:r>
              <a:rPr lang="ja-JP" altLang="en-US" sz="4800" b="1" dirty="0">
                <a:ea typeface="游ゴシック" panose="020B0400000000000000" pitchFamily="50" charset="-128"/>
              </a:rPr>
              <a:t>気の毒</a:t>
            </a:r>
            <a:endParaRPr lang="en-US" altLang="ja-JP" sz="4800" b="1" dirty="0">
              <a:ea typeface="游ゴシック" panose="020B0400000000000000" pitchFamily="50" charset="-128"/>
            </a:endParaRPr>
          </a:p>
        </p:txBody>
      </p:sp>
      <p:sp>
        <p:nvSpPr>
          <p:cNvPr id="12" name="テキスト ボックス 11"/>
          <p:cNvSpPr txBox="1"/>
          <p:nvPr/>
        </p:nvSpPr>
        <p:spPr>
          <a:xfrm>
            <a:off x="2150493" y="113316"/>
            <a:ext cx="1391271" cy="2065783"/>
          </a:xfrm>
          <a:prstGeom prst="rect">
            <a:avLst/>
          </a:prstGeom>
          <a:solidFill>
            <a:srgbClr val="002060"/>
          </a:solidFill>
        </p:spPr>
        <p:txBody>
          <a:bodyPr vert="eaVert" wrap="square" tIns="108000" rIns="216000" rtlCol="0" anchor="ctr" anchorCtr="0">
            <a:noAutofit/>
          </a:bodyPr>
          <a:lstStyle/>
          <a:p>
            <a:r>
              <a:rPr kumimoji="1" lang="ja-JP" altLang="en-US" sz="3600" b="1" dirty="0">
                <a:solidFill>
                  <a:schemeClr val="bg1"/>
                </a:solidFill>
                <a:latin typeface="+mn-ea"/>
                <a:ea typeface="游ゴシック" panose="020B0400000000000000" pitchFamily="50" charset="-128"/>
              </a:rPr>
              <a:t>存知</a:t>
            </a:r>
            <a:r>
              <a:rPr kumimoji="1" lang="ja-JP" altLang="en-US" sz="3600" b="1" dirty="0" smtClean="0">
                <a:solidFill>
                  <a:schemeClr val="bg1"/>
                </a:solidFill>
                <a:latin typeface="+mn-ea"/>
                <a:ea typeface="游ゴシック" panose="020B0400000000000000" pitchFamily="50" charset="-128"/>
              </a:rPr>
              <a:t>の</a:t>
            </a:r>
            <a:endParaRPr kumimoji="1" lang="en-US" altLang="ja-JP" sz="3600" b="1" dirty="0" smtClean="0">
              <a:solidFill>
                <a:schemeClr val="bg1"/>
              </a:solidFill>
              <a:latin typeface="+mn-ea"/>
              <a:ea typeface="游ゴシック" panose="020B0400000000000000" pitchFamily="50" charset="-128"/>
            </a:endParaRPr>
          </a:p>
          <a:p>
            <a:r>
              <a:rPr kumimoji="1" lang="ja-JP" altLang="en-US" sz="3600" b="1" dirty="0" smtClean="0">
                <a:solidFill>
                  <a:schemeClr val="bg1"/>
                </a:solidFill>
                <a:latin typeface="+mn-ea"/>
                <a:ea typeface="游ゴシック" panose="020B0400000000000000" pitchFamily="50" charset="-128"/>
              </a:rPr>
              <a:t>   ごとく</a:t>
            </a:r>
            <a:endParaRPr kumimoji="1" lang="ja-JP" altLang="en-US" sz="3600" b="1" dirty="0">
              <a:solidFill>
                <a:schemeClr val="bg1"/>
              </a:solidFill>
              <a:latin typeface="+mn-ea"/>
              <a:ea typeface="游ゴシック" panose="020B0400000000000000" pitchFamily="50" charset="-128"/>
            </a:endParaRPr>
          </a:p>
        </p:txBody>
      </p:sp>
      <p:sp>
        <p:nvSpPr>
          <p:cNvPr id="13" name="下矢印 12"/>
          <p:cNvSpPr/>
          <p:nvPr/>
        </p:nvSpPr>
        <p:spPr>
          <a:xfrm>
            <a:off x="2454039" y="2393038"/>
            <a:ext cx="608295" cy="675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4" name="テキスト ボックス 13"/>
          <p:cNvSpPr txBox="1"/>
          <p:nvPr/>
        </p:nvSpPr>
        <p:spPr>
          <a:xfrm>
            <a:off x="2325473" y="3134549"/>
            <a:ext cx="923330" cy="378216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eaVert" wrap="square" rtlCol="0" anchor="ctr" anchorCtr="1">
            <a:spAutoFit/>
          </a:bodyPr>
          <a:lstStyle/>
          <a:p>
            <a:pPr>
              <a:defRPr/>
            </a:pPr>
            <a:r>
              <a:rPr lang="ja-JP" altLang="en-US" sz="4800" b="1" dirty="0">
                <a:ea typeface="游ゴシック" panose="020B0400000000000000" pitchFamily="50" charset="-128"/>
              </a:rPr>
              <a:t>思いのままに</a:t>
            </a:r>
            <a:endParaRPr lang="en-US" altLang="ja-JP" sz="4800" b="1" dirty="0">
              <a:ea typeface="游ゴシック" panose="020B0400000000000000" pitchFamily="50" charset="-128"/>
            </a:endParaRPr>
          </a:p>
        </p:txBody>
      </p:sp>
      <p:sp>
        <p:nvSpPr>
          <p:cNvPr id="18" name="テキスト ボックス 17"/>
          <p:cNvSpPr txBox="1"/>
          <p:nvPr/>
        </p:nvSpPr>
        <p:spPr>
          <a:xfrm>
            <a:off x="785449" y="113316"/>
            <a:ext cx="904863" cy="2065783"/>
          </a:xfrm>
          <a:prstGeom prst="rect">
            <a:avLst/>
          </a:prstGeom>
          <a:solidFill>
            <a:srgbClr val="002060"/>
          </a:solidFill>
        </p:spPr>
        <p:txBody>
          <a:bodyPr vert="eaVert" wrap="square" rIns="0" rtlCol="0" anchor="ctr" anchorCtr="1">
            <a:noAutofit/>
          </a:bodyPr>
          <a:lstStyle/>
          <a:p>
            <a:pPr>
              <a:lnSpc>
                <a:spcPct val="130000"/>
              </a:lnSpc>
            </a:pPr>
            <a:r>
              <a:rPr kumimoji="1" lang="ja-JP" altLang="en-US" sz="3600" b="1" dirty="0">
                <a:solidFill>
                  <a:schemeClr val="bg1"/>
                </a:solidFill>
                <a:latin typeface="+mn-ea"/>
                <a:ea typeface="游ゴシック" panose="020B0400000000000000" pitchFamily="50" charset="-128"/>
              </a:rPr>
              <a:t>始終なし</a:t>
            </a:r>
          </a:p>
        </p:txBody>
      </p:sp>
      <p:sp>
        <p:nvSpPr>
          <p:cNvPr id="19" name="下矢印 18"/>
          <p:cNvSpPr/>
          <p:nvPr/>
        </p:nvSpPr>
        <p:spPr>
          <a:xfrm>
            <a:off x="915573" y="2393038"/>
            <a:ext cx="537926" cy="675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b="1"/>
          </a:p>
        </p:txBody>
      </p:sp>
      <p:sp>
        <p:nvSpPr>
          <p:cNvPr id="20" name="テキスト ボックス 19"/>
          <p:cNvSpPr txBox="1"/>
          <p:nvPr/>
        </p:nvSpPr>
        <p:spPr>
          <a:xfrm>
            <a:off x="667439" y="3068113"/>
            <a:ext cx="923330" cy="3848598"/>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eaVert" wrap="square" rtlCol="0" anchor="ctr" anchorCtr="1">
            <a:spAutoFit/>
          </a:bodyPr>
          <a:lstStyle/>
          <a:p>
            <a:pPr>
              <a:defRPr/>
            </a:pPr>
            <a:r>
              <a:rPr lang="ja-JP" altLang="en-US" sz="4800" b="1" dirty="0">
                <a:ea typeface="游ゴシック" panose="020B0400000000000000" pitchFamily="50" charset="-128"/>
              </a:rPr>
              <a:t>完全ではない</a:t>
            </a:r>
            <a:endParaRPr lang="en-US" altLang="ja-JP" sz="4800" b="1" dirty="0">
              <a:ea typeface="游ゴシック" panose="020B0400000000000000" pitchFamily="50" charset="-128"/>
            </a:endParaRPr>
          </a:p>
        </p:txBody>
      </p:sp>
      <p:sp>
        <p:nvSpPr>
          <p:cNvPr id="16" name="テキスト ボックス 15"/>
          <p:cNvSpPr txBox="1"/>
          <p:nvPr/>
        </p:nvSpPr>
        <p:spPr>
          <a:xfrm>
            <a:off x="4737524" y="129271"/>
            <a:ext cx="904863" cy="1949579"/>
          </a:xfrm>
          <a:prstGeom prst="rect">
            <a:avLst/>
          </a:prstGeom>
          <a:solidFill>
            <a:srgbClr val="002060"/>
          </a:solidFill>
        </p:spPr>
        <p:txBody>
          <a:bodyPr vert="eaVert" wrap="square" rIns="0" rtlCol="0" anchor="ctr" anchorCtr="1">
            <a:noAutofit/>
          </a:bodyPr>
          <a:lstStyle/>
          <a:p>
            <a:pPr>
              <a:lnSpc>
                <a:spcPct val="130000"/>
              </a:lnSpc>
            </a:pPr>
            <a:r>
              <a:rPr lang="ja-JP" altLang="en-US" sz="3600" b="1" dirty="0">
                <a:solidFill>
                  <a:schemeClr val="bg1"/>
                </a:solidFill>
                <a:latin typeface="+mn-ea"/>
                <a:ea typeface="游ゴシック" panose="020B0400000000000000" pitchFamily="50" charset="-128"/>
              </a:rPr>
              <a:t>いとほし</a:t>
            </a:r>
            <a:endParaRPr kumimoji="1" lang="ja-JP" altLang="en-US" sz="3600" b="1" dirty="0">
              <a:solidFill>
                <a:schemeClr val="bg1"/>
              </a:solidFill>
              <a:latin typeface="+mn-ea"/>
              <a:ea typeface="游ゴシック" panose="020B0400000000000000" pitchFamily="50" charset="-128"/>
            </a:endParaRPr>
          </a:p>
        </p:txBody>
      </p:sp>
      <p:sp>
        <p:nvSpPr>
          <p:cNvPr id="17" name="下矢印 16"/>
          <p:cNvSpPr/>
          <p:nvPr/>
        </p:nvSpPr>
        <p:spPr>
          <a:xfrm>
            <a:off x="4887603" y="2179099"/>
            <a:ext cx="608295" cy="675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1" name="テキスト ボックス 20"/>
          <p:cNvSpPr txBox="1"/>
          <p:nvPr/>
        </p:nvSpPr>
        <p:spPr>
          <a:xfrm>
            <a:off x="4696671" y="2632352"/>
            <a:ext cx="923330" cy="355786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eaVert" wrap="square" rtlCol="0" anchor="ctr" anchorCtr="1">
            <a:spAutoFit/>
          </a:bodyPr>
          <a:lstStyle/>
          <a:p>
            <a:pPr>
              <a:defRPr/>
            </a:pPr>
            <a:r>
              <a:rPr lang="ja-JP" altLang="en-US" sz="4800" b="1" dirty="0">
                <a:ea typeface="游ゴシック" panose="020B0400000000000000" pitchFamily="50" charset="-128"/>
              </a:rPr>
              <a:t>かわいそう</a:t>
            </a:r>
            <a:endParaRPr lang="en-US" altLang="ja-JP" sz="4800" b="1" dirty="0">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xmlns="" id="{3C97926D-B396-4E6F-8D75-396D0E94E045}"/>
              </a:ext>
            </a:extLst>
          </p:cNvPr>
          <p:cNvSpPr txBox="1"/>
          <p:nvPr/>
        </p:nvSpPr>
        <p:spPr>
          <a:xfrm>
            <a:off x="7047185" y="112336"/>
            <a:ext cx="2105192" cy="6804375"/>
          </a:xfrm>
          <a:prstGeom prst="rect">
            <a:avLst/>
          </a:prstGeom>
          <a:solidFill>
            <a:schemeClr val="accent1">
              <a:lumMod val="20000"/>
              <a:lumOff val="80000"/>
            </a:schemeClr>
          </a:solidFill>
        </p:spPr>
        <p:txBody>
          <a:bodyPr vert="eaVert" wrap="square" rtlCol="0">
            <a:spAutoFit/>
          </a:bodyPr>
          <a:lstStyle/>
          <a:p>
            <a:pPr>
              <a:lnSpc>
                <a:spcPct val="130000"/>
              </a:lnSpc>
            </a:pPr>
            <a:r>
              <a:rPr lang="ja-JP" altLang="en-US" sz="3200" b="1" dirty="0">
                <a:ea typeface="游ゴシック" panose="020B0400000000000000" pitchFamily="50" charset="-128"/>
              </a:rPr>
              <a:t>今生に、いかにいとほし不便とおもふと</a:t>
            </a:r>
            <a:r>
              <a:rPr lang="ja-JP" altLang="en-US" sz="3200" b="1" dirty="0" err="1">
                <a:ea typeface="游ゴシック" panose="020B0400000000000000" pitchFamily="50" charset="-128"/>
              </a:rPr>
              <a:t>も</a:t>
            </a:r>
            <a:r>
              <a:rPr lang="ja-JP" altLang="en-US" sz="3200" b="1" dirty="0">
                <a:ea typeface="游ゴシック" panose="020B0400000000000000" pitchFamily="50" charset="-128"/>
              </a:rPr>
              <a:t>、存知のごとくたすけがたければ、この慈悲始終なし。</a:t>
            </a:r>
            <a:endParaRPr lang="en-US" altLang="ja-JP" sz="3200" b="1"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xmlns="" id="{5C8A4D87-B2B0-4EB9-A60A-5EBD6CE353C1}"/>
              </a:ext>
            </a:extLst>
          </p:cNvPr>
          <p:cNvSpPr txBox="1"/>
          <p:nvPr/>
        </p:nvSpPr>
        <p:spPr>
          <a:xfrm>
            <a:off x="7047185" y="60606"/>
            <a:ext cx="2105192" cy="6804375"/>
          </a:xfrm>
          <a:prstGeom prst="rect">
            <a:avLst/>
          </a:prstGeom>
          <a:solidFill>
            <a:schemeClr val="accent1">
              <a:lumMod val="20000"/>
              <a:lumOff val="80000"/>
            </a:schemeClr>
          </a:solidFill>
        </p:spPr>
        <p:txBody>
          <a:bodyPr vert="eaVert" wrap="square" rtlCol="0">
            <a:spAutoFit/>
          </a:bodyPr>
          <a:lstStyle/>
          <a:p>
            <a:pPr>
              <a:lnSpc>
                <a:spcPct val="130000"/>
              </a:lnSpc>
            </a:pPr>
            <a:r>
              <a:rPr lang="ja-JP" altLang="en-US" sz="3200" b="1" dirty="0">
                <a:ea typeface="游ゴシック" panose="020B0400000000000000" pitchFamily="50" charset="-128"/>
              </a:rPr>
              <a:t>今生に、いかにいとほし不便とおもふと</a:t>
            </a:r>
            <a:r>
              <a:rPr lang="ja-JP" altLang="en-US" sz="3200" b="1" dirty="0" err="1">
                <a:ea typeface="游ゴシック" panose="020B0400000000000000" pitchFamily="50" charset="-128"/>
              </a:rPr>
              <a:t>も</a:t>
            </a:r>
            <a:r>
              <a:rPr lang="ja-JP" altLang="en-US" sz="3200" b="1" dirty="0">
                <a:ea typeface="游ゴシック" panose="020B0400000000000000" pitchFamily="50" charset="-128"/>
              </a:rPr>
              <a:t>、存知のごとくたすけがたければ、この慈悲始終なし。</a:t>
            </a:r>
            <a:endParaRPr lang="en-US" altLang="ja-JP" sz="32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2840809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4701">
        <p159:morph option="byObject"/>
      </p:transition>
    </mc:Choice>
    <mc:Fallback>
      <p:transition spd="slow" advTm="3470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animBg="1"/>
      <p:bldP spid="10" grpId="0" animBg="1"/>
      <p:bldP spid="11" grpId="0"/>
      <p:bldP spid="12" grpId="0" animBg="1"/>
      <p:bldP spid="13" grpId="0" animBg="1"/>
      <p:bldP spid="14" grpId="0"/>
      <p:bldP spid="18" grpId="0" animBg="1"/>
      <p:bldP spid="19" grpId="0" animBg="1"/>
      <p:bldP spid="20" grpId="0"/>
      <p:bldP spid="16" grpId="0" animBg="1"/>
      <p:bldP spid="17" grpId="0" animBg="1"/>
      <p:bldP spid="21" grpId="0"/>
      <p:bldP spid="2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452736" y="143635"/>
            <a:ext cx="5601533" cy="589565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eaVert" wrap="square" rtlCol="0" anchor="t" anchorCtr="0">
            <a:spAutoFit/>
          </a:bodyPr>
          <a:lstStyle/>
          <a:p>
            <a:pPr>
              <a:defRPr/>
            </a:pPr>
            <a:r>
              <a:rPr lang="ja-JP" altLang="en-US" sz="4400" b="1" dirty="0">
                <a:ea typeface="游ゴシック" panose="020B0400000000000000" pitchFamily="50" charset="-128"/>
              </a:rPr>
              <a:t>この世に生きている間は、どれほどかわいそうだ、気の毒だと思っても、思いのままに救うことはできないのだから、このような慈悲は完全なものではありません。</a:t>
            </a:r>
            <a:endParaRPr lang="en-US" altLang="ja-JP" sz="4400" b="1" dirty="0">
              <a:ea typeface="游ゴシック" panose="020B0400000000000000" pitchFamily="50" charset="-128"/>
            </a:endParaRPr>
          </a:p>
        </p:txBody>
      </p:sp>
      <p:sp>
        <p:nvSpPr>
          <p:cNvPr id="2" name="左矢印 1"/>
          <p:cNvSpPr/>
          <p:nvPr/>
        </p:nvSpPr>
        <p:spPr>
          <a:xfrm>
            <a:off x="6300491" y="2393885"/>
            <a:ext cx="584561" cy="6975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5" name="テキスト ボックス 4">
            <a:extLst>
              <a:ext uri="{FF2B5EF4-FFF2-40B4-BE49-F238E27FC236}">
                <a16:creationId xmlns:a16="http://schemas.microsoft.com/office/drawing/2014/main" xmlns="" id="{5C6448B5-6474-459D-B12E-ABEAA18B48EB}"/>
              </a:ext>
            </a:extLst>
          </p:cNvPr>
          <p:cNvSpPr txBox="1"/>
          <p:nvPr/>
        </p:nvSpPr>
        <p:spPr>
          <a:xfrm>
            <a:off x="7047185" y="60606"/>
            <a:ext cx="2105192" cy="6804375"/>
          </a:xfrm>
          <a:prstGeom prst="rect">
            <a:avLst/>
          </a:prstGeom>
          <a:solidFill>
            <a:schemeClr val="accent1">
              <a:lumMod val="20000"/>
              <a:lumOff val="80000"/>
            </a:schemeClr>
          </a:solidFill>
        </p:spPr>
        <p:txBody>
          <a:bodyPr vert="eaVert" wrap="square" rtlCol="0">
            <a:spAutoFit/>
          </a:bodyPr>
          <a:lstStyle/>
          <a:p>
            <a:pPr>
              <a:lnSpc>
                <a:spcPct val="130000"/>
              </a:lnSpc>
            </a:pPr>
            <a:r>
              <a:rPr lang="ja-JP" altLang="en-US" sz="3200" b="1" dirty="0">
                <a:ea typeface="游ゴシック" panose="020B0400000000000000" pitchFamily="50" charset="-128"/>
              </a:rPr>
              <a:t>今生に、いかにいとほし不便とおもふと</a:t>
            </a:r>
            <a:r>
              <a:rPr lang="ja-JP" altLang="en-US" sz="3200" b="1" dirty="0" err="1">
                <a:ea typeface="游ゴシック" panose="020B0400000000000000" pitchFamily="50" charset="-128"/>
              </a:rPr>
              <a:t>も</a:t>
            </a:r>
            <a:r>
              <a:rPr lang="ja-JP" altLang="en-US" sz="3200" b="1" dirty="0">
                <a:ea typeface="游ゴシック" panose="020B0400000000000000" pitchFamily="50" charset="-128"/>
              </a:rPr>
              <a:t>、存知のごとくたすけがたければ、この慈悲始終なし。</a:t>
            </a:r>
            <a:endParaRPr lang="en-US" altLang="ja-JP" sz="32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827375336"/>
      </p:ext>
    </p:extLst>
  </p:cSld>
  <p:clrMapOvr>
    <a:masterClrMapping/>
  </p:clrMapOvr>
  <mc:AlternateContent xmlns:mc="http://schemas.openxmlformats.org/markup-compatibility/2006" xmlns:p14="http://schemas.microsoft.com/office/powerpoint/2010/main">
    <mc:Choice Requires="p14">
      <p:transition spd="slow" p14:dur="2000" advTm="23534"/>
    </mc:Choice>
    <mc:Fallback xmlns="">
      <p:transition spd="slow" advTm="235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0394" y="3030697"/>
            <a:ext cx="8953500" cy="2123658"/>
          </a:xfrm>
          <a:prstGeom prst="rect">
            <a:avLst/>
          </a:prstGeom>
          <a:solidFill>
            <a:schemeClr val="accent1">
              <a:lumMod val="20000"/>
              <a:lumOff val="80000"/>
            </a:schemeClr>
          </a:solidFill>
        </p:spPr>
        <p:txBody>
          <a:bodyPr vert="horz" wrap="square" rtlCol="0" anchor="ctr" anchorCtr="0">
            <a:spAutoFit/>
          </a:bodyPr>
          <a:lstStyle/>
          <a:p>
            <a:r>
              <a:rPr lang="ja-JP" altLang="en-US" sz="4400" b="1" dirty="0">
                <a:ea typeface="游ゴシック" panose="020B0400000000000000" pitchFamily="50" charset="-128"/>
              </a:rPr>
              <a:t>今生に、いかにいとほし不便とおもふと</a:t>
            </a:r>
            <a:r>
              <a:rPr lang="ja-JP" altLang="en-US" sz="4400" b="1" dirty="0" err="1">
                <a:ea typeface="游ゴシック" panose="020B0400000000000000" pitchFamily="50" charset="-128"/>
              </a:rPr>
              <a:t>も</a:t>
            </a:r>
            <a:r>
              <a:rPr lang="ja-JP" altLang="en-US" sz="4400" b="1" dirty="0">
                <a:ea typeface="游ゴシック" panose="020B0400000000000000" pitchFamily="50" charset="-128"/>
              </a:rPr>
              <a:t>、存知のごとくたすけがたければ、この慈悲始終なし。</a:t>
            </a:r>
            <a:endParaRPr lang="en-US" altLang="ja-JP" sz="4400" b="1"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161510" y="185716"/>
            <a:ext cx="3311859" cy="971035"/>
          </a:xfrm>
          <a:prstGeom prst="rect">
            <a:avLst/>
          </a:prstGeom>
          <a:solidFill>
            <a:srgbClr val="002060"/>
          </a:solidFill>
        </p:spPr>
        <p:txBody>
          <a:bodyPr vert="horz" wrap="square" lIns="36000" rIns="36000" rtlCol="0" anchor="ctr" anchorCtr="1">
            <a:spAutoFit/>
          </a:bodyPr>
          <a:lstStyle/>
          <a:p>
            <a:pPr>
              <a:lnSpc>
                <a:spcPct val="130000"/>
              </a:lnSpc>
            </a:pPr>
            <a:r>
              <a:rPr lang="ja-JP" altLang="en-US" sz="4800" b="1" dirty="0">
                <a:solidFill>
                  <a:schemeClr val="bg1"/>
                </a:solidFill>
                <a:latin typeface="+mn-ea"/>
                <a:ea typeface="游ゴシック" panose="020B0400000000000000" pitchFamily="50" charset="-128"/>
              </a:rPr>
              <a:t>聖道の慈悲</a:t>
            </a:r>
            <a:endParaRPr kumimoji="1" lang="ja-JP" altLang="en-US" sz="4800" b="1" dirty="0">
              <a:solidFill>
                <a:schemeClr val="bg1"/>
              </a:solidFill>
              <a:latin typeface="+mn-ea"/>
              <a:ea typeface="游ゴシック" panose="020B0400000000000000" pitchFamily="50" charset="-128"/>
            </a:endParaRPr>
          </a:p>
        </p:txBody>
      </p:sp>
      <p:sp>
        <p:nvSpPr>
          <p:cNvPr id="22" name="テキスト ボックス 21"/>
          <p:cNvSpPr txBox="1"/>
          <p:nvPr/>
        </p:nvSpPr>
        <p:spPr>
          <a:xfrm>
            <a:off x="130394" y="1375320"/>
            <a:ext cx="8953500" cy="1446550"/>
          </a:xfrm>
          <a:prstGeom prst="rect">
            <a:avLst/>
          </a:prstGeom>
          <a:solidFill>
            <a:schemeClr val="accent1">
              <a:lumMod val="20000"/>
              <a:lumOff val="80000"/>
            </a:schemeClr>
          </a:solidFill>
        </p:spPr>
        <p:txBody>
          <a:bodyPr vert="horz" wrap="square" rtlCol="0" anchor="ctr" anchorCtr="0">
            <a:spAutoFit/>
          </a:bodyPr>
          <a:lstStyle/>
          <a:p>
            <a:pPr>
              <a:spcBef>
                <a:spcPts val="600"/>
              </a:spcBef>
            </a:pPr>
            <a:r>
              <a:rPr lang="ja-JP" altLang="en-US" sz="4400" b="1" dirty="0">
                <a:ea typeface="游ゴシック" panose="020B0400000000000000" pitchFamily="50" charset="-128"/>
              </a:rPr>
              <a:t>おも</a:t>
            </a:r>
            <a:r>
              <a:rPr lang="ja-JP" altLang="en-US" sz="4400" b="1" dirty="0" err="1">
                <a:ea typeface="游ゴシック" panose="020B0400000000000000" pitchFamily="50" charset="-128"/>
              </a:rPr>
              <a:t>ふがご</a:t>
            </a:r>
            <a:r>
              <a:rPr lang="ja-JP" altLang="en-US" sz="4400" b="1" dirty="0">
                <a:ea typeface="游ゴシック" panose="020B0400000000000000" pitchFamily="50" charset="-128"/>
              </a:rPr>
              <a:t>とくたすけとぐること、きはめてありがたし。</a:t>
            </a:r>
            <a:endParaRPr lang="en-US" altLang="ja-JP" sz="4400" b="1" dirty="0">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1624727" y="5757645"/>
            <a:ext cx="6457663" cy="923330"/>
          </a:xfrm>
          <a:prstGeom prst="rect">
            <a:avLst/>
          </a:prstGeom>
          <a:noFill/>
        </p:spPr>
        <p:txBody>
          <a:bodyPr wrap="square" rtlCol="0">
            <a:spAutoFit/>
          </a:bodyPr>
          <a:lstStyle/>
          <a:p>
            <a:r>
              <a:rPr lang="ja-JP" altLang="en-US" sz="5400" b="1" dirty="0">
                <a:ea typeface="游ゴシック" panose="020B0400000000000000" pitchFamily="50" charset="-128"/>
              </a:rPr>
              <a:t>聖道の慈悲が難しい</a:t>
            </a:r>
            <a:endParaRPr kumimoji="1" lang="ja-JP" altLang="en-US" sz="5400" b="1" dirty="0">
              <a:ea typeface="游ゴシック" panose="020B0400000000000000" pitchFamily="50" charset="-128"/>
            </a:endParaRPr>
          </a:p>
        </p:txBody>
      </p:sp>
      <p:sp>
        <p:nvSpPr>
          <p:cNvPr id="6" name="右矢印 5"/>
          <p:cNvSpPr/>
          <p:nvPr/>
        </p:nvSpPr>
        <p:spPr>
          <a:xfrm>
            <a:off x="521550" y="5880829"/>
            <a:ext cx="720080" cy="585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611816672"/>
      </p:ext>
    </p:extLst>
  </p:cSld>
  <p:clrMapOvr>
    <a:masterClrMapping/>
  </p:clrMapOvr>
  <mc:AlternateContent xmlns:mc="http://schemas.openxmlformats.org/markup-compatibility/2006" xmlns:p14="http://schemas.microsoft.com/office/powerpoint/2010/main">
    <mc:Choice Requires="p14">
      <p:transition spd="slow" p14:dur="2000" advTm="36347"/>
    </mc:Choice>
    <mc:Fallback xmlns="">
      <p:transition spd="slow" advTm="363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22" grpId="0" animBg="1"/>
      <p:bldP spid="23" grpId="0"/>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046771" y="53625"/>
            <a:ext cx="2105192" cy="6804375"/>
          </a:xfrm>
          <a:prstGeom prst="rect">
            <a:avLst/>
          </a:prstGeom>
          <a:solidFill>
            <a:schemeClr val="accent1">
              <a:lumMod val="20000"/>
              <a:lumOff val="80000"/>
            </a:schemeClr>
          </a:solidFill>
        </p:spPr>
        <p:txBody>
          <a:bodyPr vert="eaVert" wrap="square" rtlCol="0">
            <a:spAutoFit/>
          </a:bodyPr>
          <a:lstStyle/>
          <a:p>
            <a:pPr>
              <a:lnSpc>
                <a:spcPct val="130000"/>
              </a:lnSpc>
            </a:pPr>
            <a:r>
              <a:rPr lang="ja-JP" altLang="en-US" sz="3200" b="1" dirty="0">
                <a:ea typeface="游ゴシック" panose="020B0400000000000000" pitchFamily="50" charset="-128"/>
              </a:rPr>
              <a:t>今生に、いかにいとほし不便とおも</a:t>
            </a:r>
            <a:endParaRPr lang="en-US" altLang="ja-JP" sz="3200" b="1" dirty="0">
              <a:ea typeface="游ゴシック" panose="020B0400000000000000" pitchFamily="50" charset="-128"/>
            </a:endParaRPr>
          </a:p>
          <a:p>
            <a:pPr>
              <a:lnSpc>
                <a:spcPct val="130000"/>
              </a:lnSpc>
            </a:pPr>
            <a:r>
              <a:rPr lang="ja-JP" altLang="en-US" sz="3200" b="1" dirty="0">
                <a:ea typeface="游ゴシック" panose="020B0400000000000000" pitchFamily="50" charset="-128"/>
              </a:rPr>
              <a:t>ふとも、存知のごとくたすけがたければ、この慈悲始終なし。</a:t>
            </a:r>
            <a:endParaRPr lang="en-US" altLang="ja-JP" sz="3200" b="1"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1050593" y="528355"/>
            <a:ext cx="5805645" cy="830997"/>
          </a:xfrm>
          <a:prstGeom prst="rect">
            <a:avLst/>
          </a:prstGeom>
          <a:noFill/>
        </p:spPr>
        <p:txBody>
          <a:bodyPr wrap="square" rtlCol="0">
            <a:spAutoFit/>
          </a:bodyPr>
          <a:lstStyle/>
          <a:p>
            <a:r>
              <a:rPr lang="ja-JP" altLang="en-US" sz="4800" b="1" dirty="0">
                <a:ea typeface="游ゴシック" panose="020B0400000000000000" pitchFamily="50" charset="-128"/>
              </a:rPr>
              <a:t>聖道の慈悲が難しい</a:t>
            </a:r>
            <a:endParaRPr kumimoji="1" lang="ja-JP" altLang="en-US" sz="4800" b="1" dirty="0">
              <a:ea typeface="游ゴシック" panose="020B0400000000000000" pitchFamily="50" charset="-128"/>
            </a:endParaRPr>
          </a:p>
        </p:txBody>
      </p:sp>
      <p:sp>
        <p:nvSpPr>
          <p:cNvPr id="4" name="下矢印 3"/>
          <p:cNvSpPr/>
          <p:nvPr/>
        </p:nvSpPr>
        <p:spPr>
          <a:xfrm>
            <a:off x="3564626" y="1438016"/>
            <a:ext cx="842220" cy="652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0" name="テキスト ボックス 9"/>
          <p:cNvSpPr txBox="1"/>
          <p:nvPr/>
        </p:nvSpPr>
        <p:spPr>
          <a:xfrm>
            <a:off x="1995407" y="2253703"/>
            <a:ext cx="3916015" cy="1569660"/>
          </a:xfrm>
          <a:prstGeom prst="rect">
            <a:avLst/>
          </a:prstGeom>
          <a:noFill/>
        </p:spPr>
        <p:txBody>
          <a:bodyPr wrap="square" rtlCol="0">
            <a:spAutoFit/>
          </a:bodyPr>
          <a:lstStyle/>
          <a:p>
            <a:pPr algn="ctr"/>
            <a:r>
              <a:rPr lang="ja-JP" altLang="en-US" sz="4800" b="1" dirty="0">
                <a:ea typeface="游ゴシック" panose="020B0400000000000000" pitchFamily="50" charset="-128"/>
              </a:rPr>
              <a:t>自己中心性</a:t>
            </a:r>
          </a:p>
          <a:p>
            <a:pPr algn="ctr"/>
            <a:r>
              <a:rPr kumimoji="1" lang="ja-JP" altLang="en-US" sz="4800" b="1" dirty="0">
                <a:ea typeface="游ゴシック" panose="020B0400000000000000" pitchFamily="50" charset="-128"/>
              </a:rPr>
              <a:t>有限性</a:t>
            </a:r>
            <a:endParaRPr kumimoji="1" lang="en-US" altLang="ja-JP" sz="4800" b="1" dirty="0">
              <a:ea typeface="游ゴシック" panose="020B0400000000000000" pitchFamily="50" charset="-128"/>
            </a:endParaRPr>
          </a:p>
        </p:txBody>
      </p:sp>
      <p:sp>
        <p:nvSpPr>
          <p:cNvPr id="12" name="下矢印 11"/>
          <p:cNvSpPr/>
          <p:nvPr/>
        </p:nvSpPr>
        <p:spPr>
          <a:xfrm>
            <a:off x="3564626" y="4118076"/>
            <a:ext cx="842220" cy="652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3" name="正方形/長方形 12"/>
          <p:cNvSpPr/>
          <p:nvPr/>
        </p:nvSpPr>
        <p:spPr>
          <a:xfrm>
            <a:off x="7137285" y="1223755"/>
            <a:ext cx="558235" cy="3465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5" name="テキスト ボックス 14"/>
          <p:cNvSpPr txBox="1"/>
          <p:nvPr/>
        </p:nvSpPr>
        <p:spPr>
          <a:xfrm>
            <a:off x="1778962" y="4946359"/>
            <a:ext cx="4593238" cy="830997"/>
          </a:xfrm>
          <a:prstGeom prst="rect">
            <a:avLst/>
          </a:prstGeom>
          <a:noFill/>
        </p:spPr>
        <p:txBody>
          <a:bodyPr wrap="square" rtlCol="0">
            <a:spAutoFit/>
          </a:bodyPr>
          <a:lstStyle/>
          <a:p>
            <a:r>
              <a:rPr lang="ja-JP" altLang="en-US" sz="4800" b="1" dirty="0">
                <a:ea typeface="游ゴシック" panose="020B0400000000000000" pitchFamily="50" charset="-128"/>
              </a:rPr>
              <a:t>徹底しない慈悲</a:t>
            </a:r>
            <a:endParaRPr kumimoji="1" lang="ja-JP" altLang="en-US" sz="4800"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1042701499"/>
      </p:ext>
    </p:extLst>
  </p:cSld>
  <p:clrMapOvr>
    <a:masterClrMapping/>
  </p:clrMapOvr>
  <mc:AlternateContent xmlns:mc="http://schemas.openxmlformats.org/markup-compatibility/2006" xmlns:p14="http://schemas.microsoft.com/office/powerpoint/2010/main">
    <mc:Choice Requires="p14">
      <p:transition spd="slow" p14:dur="2000" advTm="32851"/>
    </mc:Choice>
    <mc:Fallback xmlns="">
      <p:transition spd="slow" advTm="32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10" grpId="0"/>
      <p:bldP spid="12" grpId="0" animBg="1"/>
      <p:bldP spid="13" grpId="0" animBg="1"/>
      <p:bldP spid="1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180" y="278650"/>
            <a:ext cx="6660739" cy="6660739"/>
          </a:xfrm>
          <a:prstGeom prst="rect">
            <a:avLst/>
          </a:prstGeom>
        </p:spPr>
      </p:pic>
      <p:sp>
        <p:nvSpPr>
          <p:cNvPr id="4" name="テキスト ボックス 3"/>
          <p:cNvSpPr txBox="1"/>
          <p:nvPr/>
        </p:nvSpPr>
        <p:spPr>
          <a:xfrm>
            <a:off x="362270" y="-19408"/>
            <a:ext cx="2949589" cy="1015663"/>
          </a:xfrm>
          <a:prstGeom prst="rect">
            <a:avLst/>
          </a:prstGeom>
          <a:noFill/>
        </p:spPr>
        <p:txBody>
          <a:bodyPr vert="horz" wrap="square" rtlCol="0" anchor="ctr" anchorCtr="1">
            <a:spAutoFit/>
          </a:bodyPr>
          <a:lstStyle/>
          <a:p>
            <a:r>
              <a:rPr lang="ja-JP" altLang="en-US" sz="6000" b="1" dirty="0">
                <a:latin typeface="游ゴシック" panose="020B0400000000000000" pitchFamily="50" charset="-128"/>
                <a:ea typeface="游ゴシック" panose="020B0400000000000000" pitchFamily="50" charset="-128"/>
              </a:rPr>
              <a:t>例えば</a:t>
            </a:r>
          </a:p>
        </p:txBody>
      </p:sp>
    </p:spTree>
    <p:extLst>
      <p:ext uri="{BB962C8B-B14F-4D97-AF65-F5344CB8AC3E}">
        <p14:creationId xmlns:p14="http://schemas.microsoft.com/office/powerpoint/2010/main" val="2671038986"/>
      </p:ext>
    </p:extLst>
  </p:cSld>
  <p:clrMapOvr>
    <a:masterClrMapping/>
  </p:clrMapOvr>
  <mc:AlternateContent xmlns:mc="http://schemas.openxmlformats.org/markup-compatibility/2006" xmlns:p14="http://schemas.microsoft.com/office/powerpoint/2010/main">
    <mc:Choice Requires="p14">
      <p:transition spd="slow" p14:dur="2000" advTm="62405"/>
    </mc:Choice>
    <mc:Fallback xmlns="">
      <p:transition spd="slow" advTm="6240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D7C0B6CE-178B-AE9F-40CF-B35B36C050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a:effectLst>
            <a:glow rad="101600">
              <a:schemeClr val="bg1">
                <a:alpha val="60000"/>
              </a:schemeClr>
            </a:glow>
          </a:effectLst>
        </p:spPr>
      </p:pic>
      <p:sp>
        <p:nvSpPr>
          <p:cNvPr id="4" name="テキスト ボックス 3"/>
          <p:cNvSpPr txBox="1"/>
          <p:nvPr/>
        </p:nvSpPr>
        <p:spPr>
          <a:xfrm>
            <a:off x="827584" y="332656"/>
            <a:ext cx="7945273" cy="6741368"/>
          </a:xfrm>
          <a:prstGeom prst="rect">
            <a:avLst/>
          </a:prstGeom>
          <a:noFill/>
        </p:spPr>
        <p:txBody>
          <a:bodyPr vert="eaVert" wrap="square" rtlCol="0">
            <a:noAutofit/>
          </a:bodyPr>
          <a:lstStyle/>
          <a:p>
            <a:r>
              <a:rPr lang="en-US" altLang="ja-JP" sz="3600" b="1" dirty="0">
                <a:solidFill>
                  <a:schemeClr val="bg1"/>
                </a:solidFill>
                <a:effectLst/>
                <a:latin typeface="游ゴシック" panose="020B0400000000000000" pitchFamily="50" charset="-128"/>
                <a:ea typeface="游ゴシック" panose="020B0400000000000000" pitchFamily="50" charset="-128"/>
              </a:rPr>
              <a:t>【</a:t>
            </a:r>
            <a:r>
              <a:rPr lang="ja-JP" altLang="en-US" sz="3600" b="1" dirty="0">
                <a:solidFill>
                  <a:schemeClr val="bg1"/>
                </a:solidFill>
                <a:effectLst/>
                <a:latin typeface="游ゴシック" panose="020B0400000000000000" pitchFamily="50" charset="-128"/>
                <a:ea typeface="游ゴシック" panose="020B0400000000000000" pitchFamily="50" charset="-128"/>
              </a:rPr>
              <a:t>本文</a:t>
            </a:r>
            <a:r>
              <a:rPr lang="en-US" altLang="ja-JP" sz="3600" b="1" dirty="0">
                <a:solidFill>
                  <a:schemeClr val="bg1"/>
                </a:solidFill>
                <a:effectLst/>
                <a:latin typeface="游ゴシック" panose="020B0400000000000000" pitchFamily="50" charset="-128"/>
                <a:ea typeface="游ゴシック" panose="020B0400000000000000" pitchFamily="50" charset="-128"/>
              </a:rPr>
              <a:t>】</a:t>
            </a:r>
          </a:p>
          <a:p>
            <a:endParaRPr lang="en-US" altLang="ja-JP" sz="4800" b="1" dirty="0">
              <a:solidFill>
                <a:schemeClr val="bg1"/>
              </a:solidFill>
              <a:effectLst/>
              <a:latin typeface="游ゴシック" panose="020B0400000000000000" pitchFamily="50" charset="-128"/>
              <a:ea typeface="游ゴシック" panose="020B0400000000000000" pitchFamily="50" charset="-128"/>
            </a:endParaRPr>
          </a:p>
          <a:p>
            <a:endParaRPr lang="en-US" altLang="ja-JP" sz="4800" b="1" dirty="0">
              <a:solidFill>
                <a:schemeClr val="bg1"/>
              </a:solidFill>
              <a:effectLst/>
              <a:latin typeface="游ゴシック" panose="020B0400000000000000" pitchFamily="50" charset="-128"/>
              <a:ea typeface="游ゴシック" panose="020B0400000000000000" pitchFamily="50" charset="-128"/>
            </a:endParaRPr>
          </a:p>
          <a:p>
            <a:endParaRPr lang="en-US" altLang="ja-JP" sz="4800" b="1" dirty="0">
              <a:solidFill>
                <a:schemeClr val="bg1"/>
              </a:solidFill>
              <a:latin typeface="游ゴシック" panose="020B0400000000000000" pitchFamily="50" charset="-128"/>
              <a:ea typeface="游ゴシック" panose="020B0400000000000000" pitchFamily="50" charset="-128"/>
            </a:endParaRPr>
          </a:p>
          <a:p>
            <a:r>
              <a:rPr lang="ja-JP" altLang="en-US" sz="4800" b="1" dirty="0">
                <a:solidFill>
                  <a:schemeClr val="bg1"/>
                </a:solidFill>
                <a:effectLst/>
                <a:latin typeface="游ゴシック" panose="020B0400000000000000" pitchFamily="50" charset="-128"/>
                <a:ea typeface="游ゴシック" panose="020B0400000000000000" pitchFamily="50" charset="-128"/>
              </a:rPr>
              <a:t>慈悲に聖道・浄土の</a:t>
            </a:r>
            <a:endParaRPr lang="en-US" altLang="ja-JP" sz="4800" b="1" dirty="0">
              <a:solidFill>
                <a:schemeClr val="bg1"/>
              </a:solidFill>
              <a:effectLst/>
              <a:latin typeface="游ゴシック" panose="020B0400000000000000" pitchFamily="50" charset="-128"/>
              <a:ea typeface="游ゴシック" panose="020B0400000000000000" pitchFamily="50" charset="-128"/>
            </a:endParaRPr>
          </a:p>
          <a:p>
            <a:r>
              <a:rPr lang="ja-JP" altLang="en-US" sz="4800" b="1" dirty="0">
                <a:solidFill>
                  <a:schemeClr val="bg1"/>
                </a:solidFill>
                <a:effectLst/>
                <a:latin typeface="游ゴシック" panose="020B0400000000000000" pitchFamily="50" charset="-128"/>
                <a:ea typeface="游ゴシック" panose="020B0400000000000000" pitchFamily="50" charset="-128"/>
              </a:rPr>
              <a:t>　　　 </a:t>
            </a:r>
            <a:r>
              <a:rPr lang="ja-JP" altLang="en-US" sz="4800" b="1" dirty="0" err="1">
                <a:solidFill>
                  <a:schemeClr val="bg1"/>
                </a:solidFill>
                <a:effectLst/>
                <a:latin typeface="游ゴシック" panose="020B0400000000000000" pitchFamily="50" charset="-128"/>
                <a:ea typeface="游ゴシック" panose="020B0400000000000000" pitchFamily="50" charset="-128"/>
              </a:rPr>
              <a:t>か</a:t>
            </a:r>
            <a:r>
              <a:rPr lang="ja-JP" altLang="en-US" sz="4800" b="1" dirty="0">
                <a:solidFill>
                  <a:schemeClr val="bg1"/>
                </a:solidFill>
                <a:effectLst/>
                <a:latin typeface="游ゴシック" panose="020B0400000000000000" pitchFamily="50" charset="-128"/>
                <a:ea typeface="游ゴシック" panose="020B0400000000000000" pitchFamily="50" charset="-128"/>
              </a:rPr>
              <a:t>はりめあり。</a:t>
            </a:r>
            <a:endParaRPr kumimoji="1" lang="ja-JP" altLang="en-US" sz="4800" b="1" dirty="0">
              <a:solidFill>
                <a:schemeClr val="bg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52982910"/>
      </p:ext>
    </p:extLst>
  </p:cSld>
  <p:clrMapOvr>
    <a:masterClrMapping/>
  </p:clrMapOvr>
  <mc:AlternateContent xmlns:mc="http://schemas.openxmlformats.org/markup-compatibility/2006" xmlns:p14="http://schemas.microsoft.com/office/powerpoint/2010/main">
    <mc:Choice Requires="p14">
      <p:transition spd="med" p14:dur="700" advTm="9734">
        <p:fade/>
      </p:transition>
    </mc:Choice>
    <mc:Fallback xmlns="">
      <p:transition spd="med" advTm="9734">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 2"/>
          <p:cNvSpPr/>
          <p:nvPr/>
        </p:nvSpPr>
        <p:spPr>
          <a:xfrm>
            <a:off x="3852475" y="3774745"/>
            <a:ext cx="1350150" cy="990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 name="正方形/長方形 3"/>
          <p:cNvSpPr/>
          <p:nvPr/>
        </p:nvSpPr>
        <p:spPr>
          <a:xfrm>
            <a:off x="746575" y="358425"/>
            <a:ext cx="7695855" cy="3416320"/>
          </a:xfrm>
          <a:prstGeom prst="rect">
            <a:avLst/>
          </a:prstGeom>
        </p:spPr>
        <p:txBody>
          <a:bodyPr wrap="square">
            <a:spAutoFit/>
          </a:bodyPr>
          <a:lstStyle/>
          <a:p>
            <a:r>
              <a:rPr lang="ja-JP" altLang="en-US" sz="5400" b="1" dirty="0">
                <a:ea typeface="游ゴシック" panose="020B0400000000000000" pitchFamily="50" charset="-128"/>
              </a:rPr>
              <a:t>自分の都合、また</a:t>
            </a:r>
            <a:r>
              <a:rPr lang="ja-JP" altLang="ja-JP" sz="5400" b="1" dirty="0">
                <a:ea typeface="游ゴシック" panose="020B0400000000000000" pitchFamily="50" charset="-128"/>
              </a:rPr>
              <a:t>その場の考えや感じ方次第で、</a:t>
            </a:r>
            <a:r>
              <a:rPr lang="ja-JP" altLang="en-US" sz="5400" b="1" dirty="0">
                <a:ea typeface="游ゴシック" panose="020B0400000000000000" pitchFamily="50" charset="-128"/>
              </a:rPr>
              <a:t>「思いやり」</a:t>
            </a:r>
            <a:r>
              <a:rPr lang="ja-JP" altLang="ja-JP" sz="5400" b="1" dirty="0">
                <a:ea typeface="游ゴシック" panose="020B0400000000000000" pitchFamily="50" charset="-128"/>
              </a:rPr>
              <a:t>の意味</a:t>
            </a:r>
            <a:r>
              <a:rPr lang="ja-JP" altLang="en-US" sz="5400" b="1" dirty="0">
                <a:ea typeface="游ゴシック" panose="020B0400000000000000" pitchFamily="50" charset="-128"/>
              </a:rPr>
              <a:t>は大きく変わる。</a:t>
            </a:r>
            <a:endParaRPr lang="en-US" altLang="ja-JP" sz="5400" b="1" dirty="0">
              <a:ea typeface="游ゴシック" panose="020B0400000000000000" pitchFamily="50" charset="-128"/>
            </a:endParaRPr>
          </a:p>
        </p:txBody>
      </p:sp>
      <p:sp>
        <p:nvSpPr>
          <p:cNvPr id="7" name="テキスト ボックス 6"/>
          <p:cNvSpPr txBox="1"/>
          <p:nvPr/>
        </p:nvSpPr>
        <p:spPr>
          <a:xfrm>
            <a:off x="1894267" y="4764855"/>
            <a:ext cx="5266565" cy="1323439"/>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horz" wrap="square" rtlCol="0" anchor="t" anchorCtr="0">
            <a:spAutoFit/>
          </a:bodyPr>
          <a:lstStyle/>
          <a:p>
            <a:pPr>
              <a:defRPr/>
            </a:pPr>
            <a:r>
              <a:rPr lang="ja-JP" altLang="en-US" sz="8000" b="1" dirty="0">
                <a:latin typeface="游ゴシック" panose="020B0400000000000000" pitchFamily="50" charset="-128"/>
                <a:ea typeface="游ゴシック" panose="020B0400000000000000" pitchFamily="50" charset="-128"/>
              </a:rPr>
              <a:t>自己中心性</a:t>
            </a:r>
            <a:endParaRPr lang="en-US" altLang="ja-JP" sz="80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706604473"/>
      </p:ext>
    </p:extLst>
  </p:cSld>
  <p:clrMapOvr>
    <a:masterClrMapping/>
  </p:clrMapOvr>
  <mc:AlternateContent xmlns:mc="http://schemas.openxmlformats.org/markup-compatibility/2006" xmlns:p14="http://schemas.microsoft.com/office/powerpoint/2010/main">
    <mc:Choice Requires="p14">
      <p:transition spd="slow" p14:dur="2000" advTm="25771"/>
    </mc:Choice>
    <mc:Fallback xmlns="">
      <p:transition spd="slow" advTm="257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270311" y="728700"/>
            <a:ext cx="6514478" cy="2585323"/>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horz" wrap="square" rtlCol="0" anchor="t" anchorCtr="0">
            <a:spAutoFit/>
          </a:bodyPr>
          <a:lstStyle/>
          <a:p>
            <a:pPr>
              <a:defRPr/>
            </a:pPr>
            <a:r>
              <a:rPr lang="ja-JP" altLang="en-US" sz="5400" b="1" dirty="0">
                <a:latin typeface="游ゴシック" panose="020B0400000000000000" pitchFamily="50" charset="-128"/>
                <a:ea typeface="游ゴシック" panose="020B0400000000000000" pitchFamily="50" charset="-128"/>
              </a:rPr>
              <a:t>人間の力ではおよばない、どうしようもないことがある。</a:t>
            </a:r>
            <a:endParaRPr lang="en-US" altLang="ja-JP" sz="5400" b="1"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1861281" y="4456317"/>
            <a:ext cx="5332537" cy="1323439"/>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horz" wrap="square" rtlCol="0" anchor="t" anchorCtr="0">
            <a:spAutoFit/>
          </a:bodyPr>
          <a:lstStyle/>
          <a:p>
            <a:pPr>
              <a:defRPr/>
            </a:pPr>
            <a:r>
              <a:rPr lang="ja-JP" altLang="en-US" sz="8000" b="1" dirty="0">
                <a:latin typeface="游ゴシック" panose="020B0400000000000000" pitchFamily="50" charset="-128"/>
                <a:ea typeface="游ゴシック" panose="020B0400000000000000" pitchFamily="50" charset="-128"/>
              </a:rPr>
              <a:t>有限な存在</a:t>
            </a:r>
            <a:endParaRPr lang="en-US" altLang="ja-JP" sz="8000" b="1" dirty="0">
              <a:latin typeface="游ゴシック" panose="020B0400000000000000" pitchFamily="50" charset="-128"/>
              <a:ea typeface="游ゴシック" panose="020B0400000000000000" pitchFamily="50" charset="-128"/>
            </a:endParaRPr>
          </a:p>
        </p:txBody>
      </p:sp>
      <p:sp>
        <p:nvSpPr>
          <p:cNvPr id="7" name="下矢印 6"/>
          <p:cNvSpPr/>
          <p:nvPr/>
        </p:nvSpPr>
        <p:spPr>
          <a:xfrm>
            <a:off x="3852475" y="3466207"/>
            <a:ext cx="1350150" cy="990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2662974603"/>
      </p:ext>
    </p:extLst>
  </p:cSld>
  <p:clrMapOvr>
    <a:masterClrMapping/>
  </p:clrMapOvr>
  <mc:AlternateContent xmlns:mc="http://schemas.openxmlformats.org/markup-compatibility/2006" xmlns:p14="http://schemas.microsoft.com/office/powerpoint/2010/main">
    <mc:Choice Requires="p14">
      <p:transition spd="slow" p14:dur="2000" advTm="38471"/>
    </mc:Choice>
    <mc:Fallback xmlns="">
      <p:transition spd="slow" advTm="38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772816"/>
            <a:ext cx="8784977" cy="468052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4800" b="1" dirty="0">
                <a:solidFill>
                  <a:schemeClr val="tx1"/>
                </a:solidFill>
                <a:ea typeface="游ゴシック" panose="020B0400000000000000" pitchFamily="50" charset="-128"/>
              </a:rPr>
              <a:t>☆聖道の慈悲は自らの力によっ</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て他者を救済するもの。</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☆聖道の慈悲は制約があり、一</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a:t>
            </a:r>
            <a:r>
              <a:rPr lang="ja-JP" altLang="en-US" sz="4800" b="1" dirty="0" err="1">
                <a:solidFill>
                  <a:schemeClr val="tx1"/>
                </a:solidFill>
                <a:ea typeface="游ゴシック" panose="020B0400000000000000" pitchFamily="50" charset="-128"/>
              </a:rPr>
              <a:t>貫しない</a:t>
            </a:r>
            <a:r>
              <a:rPr lang="ja-JP" altLang="en-US" sz="4800" b="1" dirty="0">
                <a:solidFill>
                  <a:schemeClr val="tx1"/>
                </a:solidFill>
                <a:ea typeface="游ゴシック" panose="020B0400000000000000" pitchFamily="50" charset="-128"/>
              </a:rPr>
              <a:t>不徹底な慈悲である。</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それは自己中心の心、有限な</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存在からおこるから。</a:t>
            </a:r>
            <a:endParaRPr lang="ja-JP" altLang="en-US" sz="4400" b="1" dirty="0">
              <a:solidFill>
                <a:schemeClr val="tx1"/>
              </a:solidFill>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830713149"/>
      </p:ext>
    </p:extLst>
  </p:cSld>
  <p:clrMapOvr>
    <a:masterClrMapping/>
  </p:clrMapOvr>
  <mc:AlternateContent xmlns:mc="http://schemas.openxmlformats.org/markup-compatibility/2006" xmlns:p14="http://schemas.microsoft.com/office/powerpoint/2010/main">
    <mc:Choice Requires="p14">
      <p:transition spd="slow" p14:dur="2000" advTm="23882"/>
    </mc:Choice>
    <mc:Fallback xmlns="">
      <p:transition spd="slow" advTm="238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92" y="-387424"/>
            <a:ext cx="10498766" cy="7632848"/>
          </a:xfrm>
          <a:prstGeom prst="rect">
            <a:avLst/>
          </a:prstGeom>
        </p:spPr>
      </p:pic>
      <p:sp>
        <p:nvSpPr>
          <p:cNvPr id="2" name="タイトル 1"/>
          <p:cNvSpPr>
            <a:spLocks noGrp="1"/>
          </p:cNvSpPr>
          <p:nvPr>
            <p:ph type="title"/>
          </p:nvPr>
        </p:nvSpPr>
        <p:spPr>
          <a:xfrm>
            <a:off x="1979712" y="150724"/>
            <a:ext cx="4873554" cy="1143000"/>
          </a:xfrm>
        </p:spPr>
        <p:txBody>
          <a:bodyPr>
            <a:normAutofit/>
          </a:bodyPr>
          <a:lstStyle/>
          <a:p>
            <a:r>
              <a:rPr kumimoji="1" lang="ja-JP" altLang="en-US" sz="6000" dirty="0">
                <a:solidFill>
                  <a:schemeClr val="bg1"/>
                </a:solidFill>
                <a:latin typeface="游ゴシック" panose="020B0400000000000000" pitchFamily="50" charset="-128"/>
                <a:ea typeface="游ゴシック" panose="020B0400000000000000" pitchFamily="50" charset="-128"/>
              </a:rPr>
              <a:t>本日の内容</a:t>
            </a:r>
          </a:p>
        </p:txBody>
      </p:sp>
      <p:sp>
        <p:nvSpPr>
          <p:cNvPr id="4" name="コンテンツ プレースホルダー 2"/>
          <p:cNvSpPr txBox="1">
            <a:spLocks/>
          </p:cNvSpPr>
          <p:nvPr/>
        </p:nvSpPr>
        <p:spPr>
          <a:xfrm>
            <a:off x="591015" y="3358055"/>
            <a:ext cx="822960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３、聖道の慈悲のあり方</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a:xfrm>
            <a:off x="591015" y="4228482"/>
            <a:ext cx="8229600" cy="6686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４、浄土の慈悲のあり方</a:t>
            </a:r>
            <a:endParaRPr lang="ja-JP" altLang="en-US" sz="4800" b="1" dirty="0">
              <a:solidFill>
                <a:schemeClr val="bg1"/>
              </a:solidFill>
            </a:endParaRPr>
          </a:p>
        </p:txBody>
      </p:sp>
      <p:sp>
        <p:nvSpPr>
          <p:cNvPr id="6" name="コンテンツ プレースホルダー 2"/>
          <p:cNvSpPr txBox="1">
            <a:spLocks/>
          </p:cNvSpPr>
          <p:nvPr/>
        </p:nvSpPr>
        <p:spPr>
          <a:xfrm>
            <a:off x="591014" y="5139190"/>
            <a:ext cx="8031435"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５、第四条と親鸞聖人</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91015" y="1429175"/>
            <a:ext cx="8571114" cy="1020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800" b="1" dirty="0">
                <a:solidFill>
                  <a:schemeClr val="bg1"/>
                </a:solidFill>
                <a:latin typeface="游ゴシック" panose="020B0400000000000000" pitchFamily="50" charset="-128"/>
                <a:ea typeface="游ゴシック" panose="020B0400000000000000" pitchFamily="50" charset="-128"/>
              </a:rPr>
              <a:t>１、慈悲について</a:t>
            </a:r>
          </a:p>
        </p:txBody>
      </p:sp>
      <p:sp>
        <p:nvSpPr>
          <p:cNvPr id="8" name="コンテンツ プレースホルダー 2"/>
          <p:cNvSpPr txBox="1">
            <a:spLocks/>
          </p:cNvSpPr>
          <p:nvPr/>
        </p:nvSpPr>
        <p:spPr>
          <a:xfrm>
            <a:off x="591015" y="2470208"/>
            <a:ext cx="8031435"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２、慈悲のかはり</a:t>
            </a:r>
            <a:r>
              <a:rPr lang="ja-JP" altLang="en-US" sz="4800" b="1" dirty="0" err="1">
                <a:solidFill>
                  <a:schemeClr val="bg1"/>
                </a:solidFill>
                <a:latin typeface="游ゴシック" panose="020B0400000000000000" pitchFamily="50" charset="-128"/>
                <a:ea typeface="游ゴシック" panose="020B0400000000000000" pitchFamily="50" charset="-128"/>
              </a:rPr>
              <a:t>め</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746574" y="4103765"/>
            <a:ext cx="6795755" cy="9143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84732694"/>
      </p:ext>
    </p:extLst>
  </p:cSld>
  <p:clrMapOvr>
    <a:masterClrMapping/>
  </p:clrMapOvr>
  <mc:AlternateContent xmlns:mc="http://schemas.openxmlformats.org/markup-compatibility/2006" xmlns:p14="http://schemas.microsoft.com/office/powerpoint/2010/main">
    <mc:Choice Requires="p14">
      <p:transition spd="slow" p14:dur="2000" advTm="12251"/>
    </mc:Choice>
    <mc:Fallback xmlns="">
      <p:transition spd="slow" advTm="122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92" y="-387424"/>
            <a:ext cx="10498766" cy="7632848"/>
          </a:xfrm>
          <a:prstGeom prst="rect">
            <a:avLst/>
          </a:prstGeom>
        </p:spPr>
      </p:pic>
      <p:sp>
        <p:nvSpPr>
          <p:cNvPr id="2" name="タイトル 1"/>
          <p:cNvSpPr>
            <a:spLocks noGrp="1"/>
          </p:cNvSpPr>
          <p:nvPr>
            <p:ph type="title"/>
          </p:nvPr>
        </p:nvSpPr>
        <p:spPr>
          <a:xfrm>
            <a:off x="1979712" y="150724"/>
            <a:ext cx="4873554" cy="1143000"/>
          </a:xfrm>
        </p:spPr>
        <p:txBody>
          <a:bodyPr>
            <a:normAutofit/>
          </a:bodyPr>
          <a:lstStyle/>
          <a:p>
            <a:r>
              <a:rPr kumimoji="1" lang="ja-JP" altLang="en-US" sz="6000" dirty="0">
                <a:solidFill>
                  <a:schemeClr val="bg1"/>
                </a:solidFill>
                <a:latin typeface="游ゴシック" panose="020B0400000000000000" pitchFamily="50" charset="-128"/>
                <a:ea typeface="游ゴシック" panose="020B0400000000000000" pitchFamily="50" charset="-128"/>
              </a:rPr>
              <a:t>本日の内容</a:t>
            </a:r>
          </a:p>
        </p:txBody>
      </p:sp>
      <p:sp>
        <p:nvSpPr>
          <p:cNvPr id="5" name="コンテンツ プレースホルダー 2"/>
          <p:cNvSpPr txBox="1">
            <a:spLocks/>
          </p:cNvSpPr>
          <p:nvPr/>
        </p:nvSpPr>
        <p:spPr>
          <a:xfrm>
            <a:off x="341530" y="3094681"/>
            <a:ext cx="8802469" cy="6686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6000" b="1" dirty="0">
                <a:solidFill>
                  <a:schemeClr val="bg1"/>
                </a:solidFill>
                <a:latin typeface="游ゴシック" panose="020B0400000000000000" pitchFamily="50" charset="-128"/>
                <a:ea typeface="游ゴシック" panose="020B0400000000000000" pitchFamily="50" charset="-128"/>
              </a:rPr>
              <a:t>４、浄土の慈悲のあり方</a:t>
            </a:r>
            <a:endParaRPr lang="ja-JP" altLang="en-US" sz="6000" b="1" dirty="0">
              <a:solidFill>
                <a:schemeClr val="bg1"/>
              </a:solidFill>
            </a:endParaRPr>
          </a:p>
        </p:txBody>
      </p:sp>
    </p:spTree>
    <p:extLst>
      <p:ext uri="{BB962C8B-B14F-4D97-AF65-F5344CB8AC3E}">
        <p14:creationId xmlns:p14="http://schemas.microsoft.com/office/powerpoint/2010/main" val="13826968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15664">
        <p159:morph option="byObject"/>
      </p:transition>
    </mc:Choice>
    <mc:Fallback>
      <p:transition spd="slow" advTm="15664">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D7C0B6CE-178B-AE9F-40CF-B35B36C05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a:effectLst>
            <a:glow rad="101600">
              <a:schemeClr val="bg1">
                <a:alpha val="60000"/>
              </a:schemeClr>
            </a:glow>
          </a:effectLst>
        </p:spPr>
      </p:pic>
      <p:sp>
        <p:nvSpPr>
          <p:cNvPr id="4" name="テキスト ボックス 3"/>
          <p:cNvSpPr txBox="1"/>
          <p:nvPr/>
        </p:nvSpPr>
        <p:spPr>
          <a:xfrm>
            <a:off x="827584" y="332656"/>
            <a:ext cx="7945273" cy="6381709"/>
          </a:xfrm>
          <a:prstGeom prst="rect">
            <a:avLst/>
          </a:prstGeom>
          <a:noFill/>
        </p:spPr>
        <p:txBody>
          <a:bodyPr vert="eaVert" wrap="square" rtlCol="0">
            <a:noAutofit/>
          </a:bodyPr>
          <a:lstStyle/>
          <a:p>
            <a:pPr algn="just"/>
            <a:r>
              <a:rPr lang="en-US" altLang="ja-JP" sz="3600" b="1" dirty="0">
                <a:solidFill>
                  <a:schemeClr val="bg1"/>
                </a:solidFill>
                <a:effectLst/>
                <a:latin typeface="游ゴシック" panose="020B0400000000000000" pitchFamily="50" charset="-128"/>
                <a:ea typeface="游ゴシック" panose="020B0400000000000000" pitchFamily="50" charset="-128"/>
              </a:rPr>
              <a:t>【</a:t>
            </a:r>
            <a:r>
              <a:rPr lang="ja-JP" altLang="en-US" sz="3600" b="1" dirty="0">
                <a:solidFill>
                  <a:schemeClr val="bg1"/>
                </a:solidFill>
                <a:effectLst/>
                <a:latin typeface="游ゴシック" panose="020B0400000000000000" pitchFamily="50" charset="-128"/>
                <a:ea typeface="游ゴシック" panose="020B0400000000000000" pitchFamily="50" charset="-128"/>
              </a:rPr>
              <a:t>本文</a:t>
            </a:r>
            <a:r>
              <a:rPr lang="en-US" altLang="ja-JP" sz="3600" b="1" dirty="0">
                <a:solidFill>
                  <a:schemeClr val="bg1"/>
                </a:solidFill>
                <a:effectLst/>
                <a:latin typeface="游ゴシック" panose="020B0400000000000000" pitchFamily="50" charset="-128"/>
                <a:ea typeface="游ゴシック" panose="020B0400000000000000" pitchFamily="50" charset="-128"/>
              </a:rPr>
              <a:t>】</a:t>
            </a:r>
          </a:p>
          <a:p>
            <a:pPr algn="just"/>
            <a:endParaRPr lang="en-US" altLang="ja-JP" sz="4800" b="1" dirty="0">
              <a:solidFill>
                <a:schemeClr val="bg1"/>
              </a:solidFill>
              <a:latin typeface="游ゴシック" panose="020B0400000000000000" pitchFamily="50" charset="-128"/>
              <a:ea typeface="游ゴシック" panose="020B0400000000000000" pitchFamily="50" charset="-128"/>
            </a:endParaRPr>
          </a:p>
          <a:p>
            <a:pPr algn="just"/>
            <a:r>
              <a:rPr lang="ja-JP" altLang="en-US" sz="4800" b="1" dirty="0">
                <a:solidFill>
                  <a:schemeClr val="bg1"/>
                </a:solidFill>
                <a:latin typeface="游ゴシック" panose="020B0400000000000000" pitchFamily="50" charset="-128"/>
                <a:ea typeface="游ゴシック" panose="020B0400000000000000" pitchFamily="50" charset="-128"/>
              </a:rPr>
              <a:t>浄土の慈悲といふは、念仏して、いそぎ仏に成り</a:t>
            </a:r>
            <a:r>
              <a:rPr lang="ja-JP" altLang="en-US" sz="4800" b="1" dirty="0" err="1">
                <a:solidFill>
                  <a:schemeClr val="bg1"/>
                </a:solidFill>
                <a:latin typeface="游ゴシック" panose="020B0400000000000000" pitchFamily="50" charset="-128"/>
                <a:ea typeface="游ゴシック" panose="020B0400000000000000" pitchFamily="50" charset="-128"/>
              </a:rPr>
              <a:t>て</a:t>
            </a:r>
            <a:r>
              <a:rPr lang="ja-JP" altLang="en-US" sz="4800" b="1" dirty="0">
                <a:solidFill>
                  <a:schemeClr val="bg1"/>
                </a:solidFill>
                <a:latin typeface="游ゴシック" panose="020B0400000000000000" pitchFamily="50" charset="-128"/>
                <a:ea typeface="游ゴシック" panose="020B0400000000000000" pitchFamily="50" charset="-128"/>
              </a:rPr>
              <a:t>、大慈大悲心をもつて、おも</a:t>
            </a:r>
            <a:r>
              <a:rPr lang="ja-JP" altLang="en-US" sz="4800" b="1" dirty="0" err="1">
                <a:solidFill>
                  <a:schemeClr val="bg1"/>
                </a:solidFill>
                <a:latin typeface="游ゴシック" panose="020B0400000000000000" pitchFamily="50" charset="-128"/>
                <a:ea typeface="游ゴシック" panose="020B0400000000000000" pitchFamily="50" charset="-128"/>
              </a:rPr>
              <a:t>ふがご</a:t>
            </a:r>
            <a:r>
              <a:rPr lang="ja-JP" altLang="en-US" sz="4800" b="1" dirty="0">
                <a:solidFill>
                  <a:schemeClr val="bg1"/>
                </a:solidFill>
                <a:latin typeface="游ゴシック" panose="020B0400000000000000" pitchFamily="50" charset="-128"/>
                <a:ea typeface="游ゴシック" panose="020B0400000000000000" pitchFamily="50" charset="-128"/>
              </a:rPr>
              <a:t>とく衆生を利益するをいふべきなり。</a:t>
            </a:r>
          </a:p>
        </p:txBody>
      </p:sp>
    </p:spTree>
    <p:extLst>
      <p:ext uri="{BB962C8B-B14F-4D97-AF65-F5344CB8AC3E}">
        <p14:creationId xmlns:p14="http://schemas.microsoft.com/office/powerpoint/2010/main" val="3769437765"/>
      </p:ext>
    </p:extLst>
  </p:cSld>
  <p:clrMapOvr>
    <a:masterClrMapping/>
  </p:clrMapOvr>
  <mc:AlternateContent xmlns:mc="http://schemas.openxmlformats.org/markup-compatibility/2006" xmlns:p14="http://schemas.microsoft.com/office/powerpoint/2010/main">
    <mc:Choice Requires="p14">
      <p:transition spd="med" p14:dur="700" advTm="13317">
        <p:fade/>
      </p:transition>
    </mc:Choice>
    <mc:Fallback xmlns="">
      <p:transition spd="med" advTm="13317">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827584" y="332656"/>
            <a:ext cx="7945273" cy="6201689"/>
          </a:xfrm>
          <a:prstGeom prst="rect">
            <a:avLst/>
          </a:prstGeom>
          <a:noFill/>
        </p:spPr>
        <p:txBody>
          <a:bodyPr vert="eaVert" wrap="square" rtlCol="0">
            <a:noAutofit/>
          </a:bodyPr>
          <a:lstStyle/>
          <a:p>
            <a:pPr algn="just"/>
            <a:r>
              <a:rPr lang="ja-JP" altLang="en-US" sz="3600" b="1" dirty="0">
                <a:effectLst>
                  <a:glow rad="127000">
                    <a:schemeClr val="bg1"/>
                  </a:glow>
                </a:effectLst>
                <a:latin typeface="游ゴシック" panose="020B0400000000000000" pitchFamily="50" charset="-128"/>
                <a:ea typeface="游ゴシック" panose="020B0400000000000000" pitchFamily="50" charset="-128"/>
              </a:rPr>
              <a:t>（現代語訳）</a:t>
            </a:r>
            <a:endParaRPr lang="en-US" altLang="ja-JP" sz="3600" b="1" dirty="0">
              <a:effectLst>
                <a:glow rad="127000">
                  <a:schemeClr val="bg1"/>
                </a:glow>
              </a:effectLst>
              <a:latin typeface="游ゴシック" panose="020B0400000000000000" pitchFamily="50" charset="-128"/>
              <a:ea typeface="游ゴシック" panose="020B0400000000000000" pitchFamily="50" charset="-128"/>
            </a:endParaRPr>
          </a:p>
          <a:p>
            <a:pPr algn="just"/>
            <a:endParaRPr lang="en-US" altLang="ja-JP" sz="4400" b="1" dirty="0">
              <a:effectLst>
                <a:glow rad="127000">
                  <a:schemeClr val="bg1"/>
                </a:glow>
              </a:effectLst>
              <a:latin typeface="游ゴシック" panose="020B0400000000000000" pitchFamily="50" charset="-128"/>
              <a:ea typeface="游ゴシック" panose="020B0400000000000000" pitchFamily="50" charset="-128"/>
            </a:endParaRPr>
          </a:p>
          <a:p>
            <a:pPr algn="just"/>
            <a:r>
              <a:rPr lang="ja-JP" altLang="en-US" sz="4400" b="1" dirty="0">
                <a:effectLst>
                  <a:glow rad="127000">
                    <a:schemeClr val="bg1"/>
                  </a:glow>
                </a:effectLst>
                <a:latin typeface="游ゴシック" panose="020B0400000000000000" pitchFamily="50" charset="-128"/>
                <a:ea typeface="游ゴシック" panose="020B0400000000000000" pitchFamily="50" charset="-128"/>
              </a:rPr>
              <a:t>一方、浄土門の慈悲とは、念仏して速やかに仏となり、その大いなる慈悲の心で、思いのままにすべてのものを救うことをいうのです。</a:t>
            </a:r>
          </a:p>
        </p:txBody>
      </p:sp>
      <p:pic>
        <p:nvPicPr>
          <p:cNvPr id="5" name="図 4">
            <a:extLst>
              <a:ext uri="{FF2B5EF4-FFF2-40B4-BE49-F238E27FC236}">
                <a16:creationId xmlns:a16="http://schemas.microsoft.com/office/drawing/2014/main" xmlns="" id="{D7C0B6CE-178B-AE9F-40CF-B35B36C05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a:effectLst>
            <a:glow rad="101600">
              <a:schemeClr val="bg1">
                <a:alpha val="60000"/>
              </a:schemeClr>
            </a:glow>
          </a:effectLst>
        </p:spPr>
      </p:pic>
    </p:spTree>
    <p:extLst>
      <p:ext uri="{BB962C8B-B14F-4D97-AF65-F5344CB8AC3E}">
        <p14:creationId xmlns:p14="http://schemas.microsoft.com/office/powerpoint/2010/main" val="2900419939"/>
      </p:ext>
    </p:extLst>
  </p:cSld>
  <p:clrMapOvr>
    <a:masterClrMapping/>
  </p:clrMapOvr>
  <mc:AlternateContent xmlns:mc="http://schemas.openxmlformats.org/markup-compatibility/2006" xmlns:p14="http://schemas.microsoft.com/office/powerpoint/2010/main">
    <mc:Choice Requires="p14">
      <p:transition spd="med" p14:dur="700" advTm="14183">
        <p:fade/>
      </p:transition>
    </mc:Choice>
    <mc:Fallback xmlns="">
      <p:transition spd="med" advTm="14183">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D7C0B6CE-178B-AE9F-40CF-B35B36C05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a:effectLst>
            <a:glow rad="101600">
              <a:schemeClr val="bg1">
                <a:alpha val="60000"/>
              </a:schemeClr>
            </a:glow>
          </a:effectLst>
        </p:spPr>
      </p:pic>
      <p:sp>
        <p:nvSpPr>
          <p:cNvPr id="4" name="テキスト ボックス 3"/>
          <p:cNvSpPr txBox="1"/>
          <p:nvPr/>
        </p:nvSpPr>
        <p:spPr>
          <a:xfrm>
            <a:off x="827584" y="332656"/>
            <a:ext cx="7945273" cy="6381709"/>
          </a:xfrm>
          <a:prstGeom prst="rect">
            <a:avLst/>
          </a:prstGeom>
          <a:noFill/>
        </p:spPr>
        <p:txBody>
          <a:bodyPr vert="eaVert" wrap="square" rtlCol="0">
            <a:noAutofit/>
          </a:bodyPr>
          <a:lstStyle/>
          <a:p>
            <a:pPr algn="just"/>
            <a:r>
              <a:rPr lang="en-US" altLang="ja-JP" sz="3600" b="1" dirty="0">
                <a:solidFill>
                  <a:schemeClr val="bg1"/>
                </a:solidFill>
                <a:effectLst/>
                <a:latin typeface="游ゴシック" panose="020B0400000000000000" pitchFamily="50" charset="-128"/>
                <a:ea typeface="游ゴシック" panose="020B0400000000000000" pitchFamily="50" charset="-128"/>
              </a:rPr>
              <a:t>【</a:t>
            </a:r>
            <a:r>
              <a:rPr lang="ja-JP" altLang="en-US" sz="3600" b="1" dirty="0">
                <a:solidFill>
                  <a:schemeClr val="bg1"/>
                </a:solidFill>
                <a:effectLst/>
                <a:latin typeface="游ゴシック" panose="020B0400000000000000" pitchFamily="50" charset="-128"/>
                <a:ea typeface="游ゴシック" panose="020B0400000000000000" pitchFamily="50" charset="-128"/>
              </a:rPr>
              <a:t>本文</a:t>
            </a:r>
            <a:r>
              <a:rPr lang="en-US" altLang="ja-JP" sz="3600" b="1" dirty="0">
                <a:solidFill>
                  <a:schemeClr val="bg1"/>
                </a:solidFill>
                <a:effectLst/>
                <a:latin typeface="游ゴシック" panose="020B0400000000000000" pitchFamily="50" charset="-128"/>
                <a:ea typeface="游ゴシック" panose="020B0400000000000000" pitchFamily="50" charset="-128"/>
              </a:rPr>
              <a:t>】</a:t>
            </a:r>
          </a:p>
          <a:p>
            <a:pPr algn="just"/>
            <a:endParaRPr lang="en-US" altLang="ja-JP" sz="4800" b="1" dirty="0">
              <a:solidFill>
                <a:schemeClr val="bg1"/>
              </a:solidFill>
              <a:latin typeface="游ゴシック" panose="020B0400000000000000" pitchFamily="50" charset="-128"/>
              <a:ea typeface="游ゴシック" panose="020B0400000000000000" pitchFamily="50" charset="-128"/>
            </a:endParaRPr>
          </a:p>
          <a:p>
            <a:pPr algn="just"/>
            <a:r>
              <a:rPr lang="ja-JP" altLang="en-US" sz="4800" b="1" dirty="0">
                <a:solidFill>
                  <a:schemeClr val="bg1"/>
                </a:solidFill>
                <a:latin typeface="游ゴシック" panose="020B0400000000000000" pitchFamily="50" charset="-128"/>
                <a:ea typeface="游ゴシック" panose="020B0400000000000000" pitchFamily="50" charset="-128"/>
              </a:rPr>
              <a:t>念仏申すのみぞ、</a:t>
            </a:r>
            <a:r>
              <a:rPr lang="ja-JP" altLang="en-US" sz="4800" b="1" dirty="0" err="1">
                <a:solidFill>
                  <a:schemeClr val="bg1"/>
                </a:solidFill>
                <a:latin typeface="游ゴシック" panose="020B0400000000000000" pitchFamily="50" charset="-128"/>
                <a:ea typeface="游ゴシック" panose="020B0400000000000000" pitchFamily="50" charset="-128"/>
              </a:rPr>
              <a:t>すゑと</a:t>
            </a:r>
            <a:r>
              <a:rPr lang="ja-JP" altLang="en-US" sz="4800" b="1" dirty="0">
                <a:solidFill>
                  <a:schemeClr val="bg1"/>
                </a:solidFill>
                <a:latin typeface="游ゴシック" panose="020B0400000000000000" pitchFamily="50" charset="-128"/>
                <a:ea typeface="游ゴシック" panose="020B0400000000000000" pitchFamily="50" charset="-128"/>
              </a:rPr>
              <a:t>ほりたる大慈悲心にて候ふべきと云々。</a:t>
            </a:r>
          </a:p>
        </p:txBody>
      </p:sp>
    </p:spTree>
    <p:extLst>
      <p:ext uri="{BB962C8B-B14F-4D97-AF65-F5344CB8AC3E}">
        <p14:creationId xmlns:p14="http://schemas.microsoft.com/office/powerpoint/2010/main" val="2926730922"/>
      </p:ext>
    </p:extLst>
  </p:cSld>
  <p:clrMapOvr>
    <a:masterClrMapping/>
  </p:clrMapOvr>
  <mc:AlternateContent xmlns:mc="http://schemas.openxmlformats.org/markup-compatibility/2006" xmlns:p14="http://schemas.microsoft.com/office/powerpoint/2010/main">
    <mc:Choice Requires="p14">
      <p:transition spd="med" p14:dur="700" advTm="10358">
        <p:fade/>
      </p:transition>
    </mc:Choice>
    <mc:Fallback xmlns="">
      <p:transition spd="med" advTm="10358">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827584" y="332656"/>
            <a:ext cx="7945273" cy="6201689"/>
          </a:xfrm>
          <a:prstGeom prst="rect">
            <a:avLst/>
          </a:prstGeom>
          <a:noFill/>
        </p:spPr>
        <p:txBody>
          <a:bodyPr vert="eaVert" wrap="square" rtlCol="0">
            <a:noAutofit/>
          </a:bodyPr>
          <a:lstStyle/>
          <a:p>
            <a:pPr algn="just"/>
            <a:r>
              <a:rPr lang="ja-JP" altLang="en-US" sz="3600" b="1" dirty="0">
                <a:effectLst>
                  <a:glow rad="127000">
                    <a:schemeClr val="bg1"/>
                  </a:glow>
                </a:effectLst>
                <a:latin typeface="游ゴシック" panose="020B0400000000000000" pitchFamily="50" charset="-128"/>
                <a:ea typeface="游ゴシック" panose="020B0400000000000000" pitchFamily="50" charset="-128"/>
              </a:rPr>
              <a:t>（現代語訳）</a:t>
            </a:r>
            <a:endParaRPr lang="en-US" altLang="ja-JP" sz="3600" b="1" dirty="0">
              <a:effectLst>
                <a:glow rad="127000">
                  <a:schemeClr val="bg1"/>
                </a:glow>
              </a:effectLst>
              <a:latin typeface="游ゴシック" panose="020B0400000000000000" pitchFamily="50" charset="-128"/>
              <a:ea typeface="游ゴシック" panose="020B0400000000000000" pitchFamily="50" charset="-128"/>
            </a:endParaRPr>
          </a:p>
          <a:p>
            <a:pPr algn="just"/>
            <a:endParaRPr lang="en-US" altLang="ja-JP" sz="4400" b="1" dirty="0">
              <a:effectLst>
                <a:glow rad="127000">
                  <a:schemeClr val="bg1"/>
                </a:glow>
              </a:effectLst>
              <a:latin typeface="游ゴシック" panose="020B0400000000000000" pitchFamily="50" charset="-128"/>
              <a:ea typeface="游ゴシック" panose="020B0400000000000000" pitchFamily="50" charset="-128"/>
            </a:endParaRPr>
          </a:p>
          <a:p>
            <a:pPr algn="just"/>
            <a:r>
              <a:rPr lang="ja-JP" altLang="en-US" sz="4400" b="1" dirty="0">
                <a:effectLst>
                  <a:glow rad="127000">
                    <a:schemeClr val="bg1"/>
                  </a:glow>
                </a:effectLst>
                <a:latin typeface="游ゴシック" panose="020B0400000000000000" pitchFamily="50" charset="-128"/>
                <a:ea typeface="游ゴシック" panose="020B0400000000000000" pitchFamily="50" charset="-128"/>
              </a:rPr>
              <a:t>ただ念仏することだけが本当に徹底した大いなる慈悲の心なのです。</a:t>
            </a:r>
          </a:p>
          <a:p>
            <a:pPr algn="just"/>
            <a:r>
              <a:rPr lang="ja-JP" altLang="en-US" sz="4400" b="1" dirty="0">
                <a:effectLst>
                  <a:glow rad="127000">
                    <a:schemeClr val="bg1"/>
                  </a:glow>
                </a:effectLst>
                <a:latin typeface="游ゴシック" panose="020B0400000000000000" pitchFamily="50" charset="-128"/>
                <a:ea typeface="游ゴシック" panose="020B0400000000000000" pitchFamily="50" charset="-128"/>
              </a:rPr>
              <a:t>このように聖人は仰せになりました。</a:t>
            </a:r>
          </a:p>
          <a:p>
            <a:pPr algn="just"/>
            <a:endParaRPr lang="ja-JP" altLang="en-US" sz="4400" b="1" dirty="0">
              <a:effectLst>
                <a:glow rad="127000">
                  <a:schemeClr val="bg1"/>
                </a:glow>
              </a:effectLst>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xmlns="" id="{D7C0B6CE-178B-AE9F-40CF-B35B36C05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a:effectLst>
            <a:glow rad="101600">
              <a:schemeClr val="bg1">
                <a:alpha val="60000"/>
              </a:schemeClr>
            </a:glow>
          </a:effectLst>
        </p:spPr>
      </p:pic>
    </p:spTree>
    <p:extLst>
      <p:ext uri="{BB962C8B-B14F-4D97-AF65-F5344CB8AC3E}">
        <p14:creationId xmlns:p14="http://schemas.microsoft.com/office/powerpoint/2010/main" val="1495387765"/>
      </p:ext>
    </p:extLst>
  </p:cSld>
  <p:clrMapOvr>
    <a:masterClrMapping/>
  </p:clrMapOvr>
  <mc:AlternateContent xmlns:mc="http://schemas.openxmlformats.org/markup-compatibility/2006" xmlns:p14="http://schemas.microsoft.com/office/powerpoint/2010/main">
    <mc:Choice Requires="p14">
      <p:transition spd="med" p14:dur="700" advTm="12686">
        <p:fade/>
      </p:transition>
    </mc:Choice>
    <mc:Fallback xmlns="">
      <p:transition spd="med" advTm="12686">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406596" y="53625"/>
            <a:ext cx="2745367" cy="6804375"/>
          </a:xfrm>
          <a:prstGeom prst="rect">
            <a:avLst/>
          </a:prstGeom>
          <a:solidFill>
            <a:schemeClr val="accent1">
              <a:lumMod val="20000"/>
              <a:lumOff val="80000"/>
            </a:schemeClr>
          </a:solidFill>
        </p:spPr>
        <p:txBody>
          <a:bodyPr vert="eaVert" wrap="square" rtlCol="0">
            <a:spAutoFit/>
          </a:bodyPr>
          <a:lstStyle/>
          <a:p>
            <a:pPr>
              <a:lnSpc>
                <a:spcPct val="130000"/>
              </a:lnSpc>
            </a:pPr>
            <a:r>
              <a:rPr lang="ja-JP" altLang="en-US" sz="3200" b="1" dirty="0">
                <a:ea typeface="游ゴシック" panose="020B0400000000000000" pitchFamily="50" charset="-128"/>
              </a:rPr>
              <a:t>浄土の慈悲といふは、念仏して、</a:t>
            </a:r>
            <a:endParaRPr lang="en-US" altLang="ja-JP" sz="3200" b="1" dirty="0">
              <a:ea typeface="游ゴシック" panose="020B0400000000000000" pitchFamily="50" charset="-128"/>
            </a:endParaRPr>
          </a:p>
          <a:p>
            <a:pPr>
              <a:lnSpc>
                <a:spcPct val="130000"/>
              </a:lnSpc>
            </a:pPr>
            <a:r>
              <a:rPr lang="ja-JP" altLang="en-US" sz="3200" b="1" dirty="0">
                <a:ea typeface="游ゴシック" panose="020B0400000000000000" pitchFamily="50" charset="-128"/>
              </a:rPr>
              <a:t>いそぎ仏に成り</a:t>
            </a:r>
            <a:r>
              <a:rPr lang="ja-JP" altLang="en-US" sz="3200" b="1" dirty="0" err="1">
                <a:ea typeface="游ゴシック" panose="020B0400000000000000" pitchFamily="50" charset="-128"/>
              </a:rPr>
              <a:t>て</a:t>
            </a:r>
            <a:r>
              <a:rPr lang="ja-JP" altLang="en-US" sz="3200" b="1" dirty="0">
                <a:ea typeface="游ゴシック" panose="020B0400000000000000" pitchFamily="50" charset="-128"/>
              </a:rPr>
              <a:t>、大慈大悲心をもつて、おも</a:t>
            </a:r>
            <a:r>
              <a:rPr lang="ja-JP" altLang="en-US" sz="3200" b="1" dirty="0" err="1">
                <a:ea typeface="游ゴシック" panose="020B0400000000000000" pitchFamily="50" charset="-128"/>
              </a:rPr>
              <a:t>ふがご</a:t>
            </a:r>
            <a:r>
              <a:rPr lang="ja-JP" altLang="en-US" sz="3200" b="1" dirty="0">
                <a:ea typeface="游ゴシック" panose="020B0400000000000000" pitchFamily="50" charset="-128"/>
              </a:rPr>
              <a:t>とく衆生を利益するをいふべきなり。</a:t>
            </a:r>
            <a:endParaRPr lang="en-US" altLang="ja-JP" sz="3200" b="1" dirty="0">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7137285" y="5364214"/>
            <a:ext cx="558235" cy="833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3" name="テキスト ボックス 12"/>
          <p:cNvSpPr txBox="1"/>
          <p:nvPr/>
        </p:nvSpPr>
        <p:spPr>
          <a:xfrm>
            <a:off x="2254491" y="677305"/>
            <a:ext cx="2426528" cy="144655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horz" wrap="square" lIns="36000" rIns="36000" rtlCol="0" anchor="ctr" anchorCtr="1">
            <a:spAutoFit/>
          </a:bodyPr>
          <a:lstStyle/>
          <a:p>
            <a:pPr>
              <a:defRPr/>
            </a:pPr>
            <a:r>
              <a:rPr lang="ja-JP" altLang="en-US" sz="8800" b="1" dirty="0">
                <a:solidFill>
                  <a:schemeClr val="tx1"/>
                </a:solidFill>
                <a:ea typeface="游ゴシック" panose="020B0400000000000000" pitchFamily="50" charset="-128"/>
              </a:rPr>
              <a:t>利益</a:t>
            </a:r>
            <a:endParaRPr lang="ja-JP" altLang="ja-JP" sz="8800" b="1" dirty="0">
              <a:solidFill>
                <a:schemeClr val="tx1"/>
              </a:solidFill>
              <a:ea typeface="游ゴシック" panose="020B0400000000000000" pitchFamily="50" charset="-128"/>
            </a:endParaRPr>
          </a:p>
        </p:txBody>
      </p:sp>
      <p:sp>
        <p:nvSpPr>
          <p:cNvPr id="5" name="等号 4"/>
          <p:cNvSpPr/>
          <p:nvPr/>
        </p:nvSpPr>
        <p:spPr>
          <a:xfrm rot="5400000">
            <a:off x="2665315" y="2275344"/>
            <a:ext cx="1518113" cy="121513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14" name="テキスト ボックス 13"/>
          <p:cNvSpPr txBox="1"/>
          <p:nvPr/>
        </p:nvSpPr>
        <p:spPr>
          <a:xfrm>
            <a:off x="656565" y="3641968"/>
            <a:ext cx="5535615" cy="2585323"/>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horz" wrap="square" lIns="36000" rIns="36000" rtlCol="0" anchor="ctr" anchorCtr="1">
            <a:spAutoFit/>
          </a:bodyPr>
          <a:lstStyle/>
          <a:p>
            <a:pPr>
              <a:defRPr/>
            </a:pPr>
            <a:r>
              <a:rPr lang="ja-JP" altLang="en-US" sz="5400" b="1" dirty="0">
                <a:solidFill>
                  <a:schemeClr val="tx1"/>
                </a:solidFill>
                <a:ea typeface="游ゴシック" panose="020B0400000000000000" pitchFamily="50" charset="-128"/>
              </a:rPr>
              <a:t>衆生を教化し救いとること。救済すること。</a:t>
            </a:r>
            <a:endParaRPr lang="ja-JP" altLang="ja-JP" sz="5400" b="1" dirty="0">
              <a:solidFill>
                <a:schemeClr val="tx1"/>
              </a:solidFill>
              <a:ea typeface="游ゴシック" panose="020B0400000000000000" pitchFamily="50" charset="-128"/>
            </a:endParaRPr>
          </a:p>
        </p:txBody>
      </p:sp>
      <p:sp>
        <p:nvSpPr>
          <p:cNvPr id="9" name="テキスト ボックス 8"/>
          <p:cNvSpPr txBox="1"/>
          <p:nvPr/>
        </p:nvSpPr>
        <p:spPr>
          <a:xfrm>
            <a:off x="2006715" y="357758"/>
            <a:ext cx="3243607" cy="646331"/>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horz" wrap="square" lIns="36000" rIns="36000" rtlCol="0" anchor="ctr" anchorCtr="1">
            <a:spAutoFit/>
          </a:bodyPr>
          <a:lstStyle/>
          <a:p>
            <a:pPr>
              <a:defRPr/>
            </a:pPr>
            <a:r>
              <a:rPr lang="ja-JP" altLang="en-US" sz="3600" b="1" dirty="0">
                <a:solidFill>
                  <a:schemeClr val="tx1"/>
                </a:solidFill>
                <a:ea typeface="游ゴシック" panose="020B0400000000000000" pitchFamily="50" charset="-128"/>
              </a:rPr>
              <a:t>り　やく</a:t>
            </a:r>
            <a:endParaRPr lang="ja-JP" altLang="ja-JP" sz="3600" b="1" dirty="0">
              <a:solidFill>
                <a:schemeClr val="tx1"/>
              </a:solidFill>
              <a:ea typeface="游ゴシック" panose="020B0400000000000000" pitchFamily="50" charset="-128"/>
            </a:endParaRPr>
          </a:p>
        </p:txBody>
      </p:sp>
    </p:spTree>
    <p:custDataLst>
      <p:tags r:id="rId1"/>
    </p:custDataLst>
    <p:extLst>
      <p:ext uri="{BB962C8B-B14F-4D97-AF65-F5344CB8AC3E}">
        <p14:creationId xmlns:p14="http://schemas.microsoft.com/office/powerpoint/2010/main" val="3516371960"/>
      </p:ext>
    </p:extLst>
  </p:cSld>
  <p:clrMapOvr>
    <a:masterClrMapping/>
  </p:clrMapOvr>
  <mc:AlternateContent xmlns:mc="http://schemas.openxmlformats.org/markup-compatibility/2006" xmlns:p14="http://schemas.microsoft.com/office/powerpoint/2010/main">
    <mc:Choice Requires="p14">
      <p:transition spd="slow" p14:dur="2000" advTm="29340"/>
    </mc:Choice>
    <mc:Fallback xmlns="">
      <p:transition spd="slow" advTm="293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5" grpId="0" animBg="1"/>
      <p:bldP spid="1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xmlns="" id="{D7C0B6CE-178B-AE9F-40CF-B35B36C050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p:spPr>
      </p:pic>
      <p:sp>
        <p:nvSpPr>
          <p:cNvPr id="4" name="テキスト ボックス 3"/>
          <p:cNvSpPr txBox="1"/>
          <p:nvPr/>
        </p:nvSpPr>
        <p:spPr>
          <a:xfrm>
            <a:off x="827584" y="332656"/>
            <a:ext cx="7945273" cy="6741368"/>
          </a:xfrm>
          <a:prstGeom prst="rect">
            <a:avLst/>
          </a:prstGeom>
          <a:noFill/>
        </p:spPr>
        <p:txBody>
          <a:bodyPr vert="eaVert" wrap="square" rtlCol="0">
            <a:noAutofit/>
          </a:bodyPr>
          <a:lstStyle/>
          <a:p>
            <a:r>
              <a:rPr lang="ja-JP" altLang="en-US" sz="3600" b="1" dirty="0">
                <a:effectLst>
                  <a:glow rad="127000">
                    <a:schemeClr val="bg1"/>
                  </a:glow>
                </a:effectLst>
                <a:latin typeface="游ゴシック" panose="020B0400000000000000" pitchFamily="50" charset="-128"/>
                <a:ea typeface="游ゴシック" panose="020B0400000000000000" pitchFamily="50" charset="-128"/>
              </a:rPr>
              <a:t>（現代語訳）</a:t>
            </a:r>
            <a:endParaRPr lang="en-US" altLang="ja-JP" sz="3600" b="1" dirty="0">
              <a:effectLst>
                <a:glow rad="127000">
                  <a:schemeClr val="bg1"/>
                </a:glow>
              </a:effectLst>
              <a:latin typeface="游ゴシック" panose="020B0400000000000000" pitchFamily="50" charset="-128"/>
              <a:ea typeface="游ゴシック" panose="020B0400000000000000" pitchFamily="50" charset="-128"/>
            </a:endParaRPr>
          </a:p>
          <a:p>
            <a:endParaRPr lang="en-US" altLang="ja-JP" sz="4400" b="1" dirty="0">
              <a:effectLst>
                <a:glow rad="127000">
                  <a:schemeClr val="bg1"/>
                </a:glow>
              </a:effectLst>
              <a:latin typeface="游ゴシック" panose="020B0400000000000000" pitchFamily="50" charset="-128"/>
              <a:ea typeface="游ゴシック" panose="020B0400000000000000" pitchFamily="50" charset="-128"/>
            </a:endParaRPr>
          </a:p>
          <a:p>
            <a:endParaRPr lang="en-US" altLang="ja-JP" sz="4400" b="1" dirty="0">
              <a:effectLst>
                <a:glow rad="127000">
                  <a:schemeClr val="bg1"/>
                </a:glow>
              </a:effectLst>
              <a:latin typeface="游ゴシック" panose="020B0400000000000000" pitchFamily="50" charset="-128"/>
              <a:ea typeface="游ゴシック" panose="020B0400000000000000" pitchFamily="50" charset="-128"/>
            </a:endParaRPr>
          </a:p>
          <a:p>
            <a:r>
              <a:rPr lang="ja-JP" altLang="en-US" sz="4400" b="1" dirty="0">
                <a:effectLst>
                  <a:glow rad="127000">
                    <a:schemeClr val="bg1"/>
                  </a:glow>
                </a:effectLst>
                <a:latin typeface="游ゴシック" panose="020B0400000000000000" pitchFamily="50" charset="-128"/>
                <a:ea typeface="游ゴシック" panose="020B0400000000000000" pitchFamily="50" charset="-128"/>
              </a:rPr>
              <a:t>慈悲について、聖道門と浄土門とでは違いがあります。</a:t>
            </a:r>
            <a:endParaRPr lang="en-US" altLang="ja-JP" sz="4400" b="1" dirty="0">
              <a:effectLst>
                <a:glow rad="127000">
                  <a:schemeClr val="bg1"/>
                </a:glow>
              </a:effectLst>
            </a:endParaRPr>
          </a:p>
        </p:txBody>
      </p:sp>
    </p:spTree>
    <p:extLst>
      <p:ext uri="{BB962C8B-B14F-4D97-AF65-F5344CB8AC3E}">
        <p14:creationId xmlns:p14="http://schemas.microsoft.com/office/powerpoint/2010/main" val="212556822"/>
      </p:ext>
    </p:extLst>
  </p:cSld>
  <p:clrMapOvr>
    <a:masterClrMapping/>
  </p:clrMapOvr>
  <mc:AlternateContent xmlns:mc="http://schemas.openxmlformats.org/markup-compatibility/2006" xmlns:p14="http://schemas.microsoft.com/office/powerpoint/2010/main">
    <mc:Choice Requires="p14">
      <p:transition spd="med" p14:dur="700" advTm="18175">
        <p:fade/>
      </p:transition>
    </mc:Choice>
    <mc:Fallback xmlns="">
      <p:transition spd="med" advTm="18175">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406596" y="53625"/>
            <a:ext cx="2745367" cy="6804375"/>
          </a:xfrm>
          <a:prstGeom prst="rect">
            <a:avLst/>
          </a:prstGeom>
          <a:solidFill>
            <a:schemeClr val="accent1">
              <a:lumMod val="20000"/>
              <a:lumOff val="80000"/>
            </a:schemeClr>
          </a:solidFill>
        </p:spPr>
        <p:txBody>
          <a:bodyPr vert="eaVert" wrap="square" rtlCol="0">
            <a:spAutoFit/>
          </a:bodyPr>
          <a:lstStyle/>
          <a:p>
            <a:pPr>
              <a:lnSpc>
                <a:spcPct val="130000"/>
              </a:lnSpc>
            </a:pPr>
            <a:r>
              <a:rPr lang="ja-JP" altLang="en-US" sz="3200" b="1" dirty="0">
                <a:ea typeface="游ゴシック" panose="020B0400000000000000" pitchFamily="50" charset="-128"/>
              </a:rPr>
              <a:t>浄土の慈悲といふは、念仏して、</a:t>
            </a:r>
            <a:endParaRPr lang="en-US" altLang="ja-JP" sz="3200" b="1" dirty="0">
              <a:ea typeface="游ゴシック" panose="020B0400000000000000" pitchFamily="50" charset="-128"/>
            </a:endParaRPr>
          </a:p>
          <a:p>
            <a:pPr>
              <a:lnSpc>
                <a:spcPct val="130000"/>
              </a:lnSpc>
            </a:pPr>
            <a:r>
              <a:rPr lang="ja-JP" altLang="en-US" sz="3200" b="1" dirty="0">
                <a:ea typeface="游ゴシック" panose="020B0400000000000000" pitchFamily="50" charset="-128"/>
              </a:rPr>
              <a:t>いそぎ仏に成り</a:t>
            </a:r>
            <a:r>
              <a:rPr lang="ja-JP" altLang="en-US" sz="3200" b="1" dirty="0" err="1">
                <a:ea typeface="游ゴシック" panose="020B0400000000000000" pitchFamily="50" charset="-128"/>
              </a:rPr>
              <a:t>て</a:t>
            </a:r>
            <a:r>
              <a:rPr lang="ja-JP" altLang="en-US" sz="3200" b="1" dirty="0">
                <a:ea typeface="游ゴシック" panose="020B0400000000000000" pitchFamily="50" charset="-128"/>
              </a:rPr>
              <a:t>、大慈大悲心をもつて、おも</a:t>
            </a:r>
            <a:r>
              <a:rPr lang="ja-JP" altLang="en-US" sz="3200" b="1" dirty="0" err="1">
                <a:ea typeface="游ゴシック" panose="020B0400000000000000" pitchFamily="50" charset="-128"/>
              </a:rPr>
              <a:t>ふがご</a:t>
            </a:r>
            <a:r>
              <a:rPr lang="ja-JP" altLang="en-US" sz="3200" b="1" dirty="0">
                <a:ea typeface="游ゴシック" panose="020B0400000000000000" pitchFamily="50" charset="-128"/>
              </a:rPr>
              <a:t>とく衆生を利益するをいふべきなり。</a:t>
            </a:r>
            <a:endParaRPr lang="en-US" altLang="ja-JP" sz="3200" b="1" dirty="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86535" y="188639"/>
            <a:ext cx="3877985" cy="6345705"/>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vert="eaVert" wrap="square" rtlCol="0" anchor="t" anchorCtr="0">
            <a:spAutoFit/>
          </a:bodyPr>
          <a:lstStyle/>
          <a:p>
            <a:pPr algn="just">
              <a:defRPr/>
            </a:pPr>
            <a:r>
              <a:rPr lang="ja-JP" altLang="en-US" sz="4800" b="1" dirty="0">
                <a:ea typeface="游ゴシック" panose="020B0400000000000000" pitchFamily="50" charset="-128"/>
              </a:rPr>
              <a:t>念仏して速やかに仏となり、その大いなる慈悲の心で、思いのままにすべてのものを救うことをいう。</a:t>
            </a:r>
            <a:endParaRPr lang="en-US" altLang="ja-JP" sz="4800" b="1" dirty="0">
              <a:ea typeface="游ゴシック" panose="020B0400000000000000" pitchFamily="50" charset="-128"/>
            </a:endParaRPr>
          </a:p>
        </p:txBody>
      </p:sp>
      <p:sp>
        <p:nvSpPr>
          <p:cNvPr id="5" name="テキスト ボックス 4"/>
          <p:cNvSpPr txBox="1"/>
          <p:nvPr/>
        </p:nvSpPr>
        <p:spPr>
          <a:xfrm>
            <a:off x="4528156" y="125442"/>
            <a:ext cx="1052596" cy="3330370"/>
          </a:xfrm>
          <a:prstGeom prst="rect">
            <a:avLst/>
          </a:prstGeom>
          <a:solidFill>
            <a:srgbClr val="002060"/>
          </a:solidFill>
        </p:spPr>
        <p:txBody>
          <a:bodyPr vert="eaVert" wrap="square" lIns="144000" rIns="0" rtlCol="0" anchor="ctr" anchorCtr="1">
            <a:noAutofit/>
          </a:bodyPr>
          <a:lstStyle/>
          <a:p>
            <a:pPr>
              <a:lnSpc>
                <a:spcPct val="130000"/>
              </a:lnSpc>
            </a:pPr>
            <a:r>
              <a:rPr lang="ja-JP" altLang="en-US" sz="4800" b="1" dirty="0">
                <a:solidFill>
                  <a:schemeClr val="bg1"/>
                </a:solidFill>
                <a:latin typeface="+mn-ea"/>
                <a:ea typeface="游ゴシック" panose="020B0400000000000000" pitchFamily="50" charset="-128"/>
              </a:rPr>
              <a:t>浄土の慈悲</a:t>
            </a:r>
            <a:endParaRPr kumimoji="1" lang="ja-JP" altLang="en-US" sz="4800" b="1" dirty="0">
              <a:solidFill>
                <a:schemeClr val="bg1"/>
              </a:solidFill>
              <a:latin typeface="+mn-ea"/>
              <a:ea typeface="游ゴシック" panose="020B0400000000000000" pitchFamily="50" charset="-128"/>
            </a:endParaRPr>
          </a:p>
        </p:txBody>
      </p:sp>
    </p:spTree>
    <p:custDataLst>
      <p:tags r:id="rId1"/>
    </p:custDataLst>
    <p:extLst>
      <p:ext uri="{BB962C8B-B14F-4D97-AF65-F5344CB8AC3E}">
        <p14:creationId xmlns:p14="http://schemas.microsoft.com/office/powerpoint/2010/main" val="2312537126"/>
      </p:ext>
    </p:extLst>
  </p:cSld>
  <p:clrMapOvr>
    <a:masterClrMapping/>
  </p:clrMapOvr>
  <mc:AlternateContent xmlns:mc="http://schemas.openxmlformats.org/markup-compatibility/2006" xmlns:p14="http://schemas.microsoft.com/office/powerpoint/2010/main">
    <mc:Choice Requires="p14">
      <p:transition spd="slow" p14:dur="2000" advTm="19324"/>
    </mc:Choice>
    <mc:Fallback xmlns="">
      <p:transition spd="slow" advTm="193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406596" y="53625"/>
            <a:ext cx="2745367" cy="6804375"/>
          </a:xfrm>
          <a:prstGeom prst="rect">
            <a:avLst/>
          </a:prstGeom>
          <a:solidFill>
            <a:schemeClr val="accent1">
              <a:lumMod val="20000"/>
              <a:lumOff val="80000"/>
            </a:schemeClr>
          </a:solidFill>
        </p:spPr>
        <p:txBody>
          <a:bodyPr vert="eaVert" wrap="square" rtlCol="0">
            <a:spAutoFit/>
          </a:bodyPr>
          <a:lstStyle/>
          <a:p>
            <a:pPr>
              <a:lnSpc>
                <a:spcPct val="130000"/>
              </a:lnSpc>
            </a:pPr>
            <a:r>
              <a:rPr lang="ja-JP" altLang="en-US" sz="3200" b="1" dirty="0">
                <a:ea typeface="游ゴシック" panose="020B0400000000000000" pitchFamily="50" charset="-128"/>
              </a:rPr>
              <a:t>浄土の慈悲といふは、念仏して、</a:t>
            </a:r>
            <a:endParaRPr lang="en-US" altLang="ja-JP" sz="3200" b="1" dirty="0">
              <a:ea typeface="游ゴシック" panose="020B0400000000000000" pitchFamily="50" charset="-128"/>
            </a:endParaRPr>
          </a:p>
          <a:p>
            <a:pPr>
              <a:lnSpc>
                <a:spcPct val="130000"/>
              </a:lnSpc>
            </a:pPr>
            <a:r>
              <a:rPr lang="ja-JP" altLang="en-US" sz="3200" b="1" dirty="0">
                <a:ea typeface="游ゴシック" panose="020B0400000000000000" pitchFamily="50" charset="-128"/>
              </a:rPr>
              <a:t>いそぎ仏に成り</a:t>
            </a:r>
            <a:r>
              <a:rPr lang="ja-JP" altLang="en-US" sz="3200" b="1" dirty="0" err="1">
                <a:ea typeface="游ゴシック" panose="020B0400000000000000" pitchFamily="50" charset="-128"/>
              </a:rPr>
              <a:t>て</a:t>
            </a:r>
            <a:r>
              <a:rPr lang="ja-JP" altLang="en-US" sz="3200" b="1" dirty="0">
                <a:ea typeface="游ゴシック" panose="020B0400000000000000" pitchFamily="50" charset="-128"/>
              </a:rPr>
              <a:t>、大慈大悲心をもつて、おも</a:t>
            </a:r>
            <a:r>
              <a:rPr lang="ja-JP" altLang="en-US" sz="3200" b="1" dirty="0" err="1">
                <a:ea typeface="游ゴシック" panose="020B0400000000000000" pitchFamily="50" charset="-128"/>
              </a:rPr>
              <a:t>ふがご</a:t>
            </a:r>
            <a:r>
              <a:rPr lang="ja-JP" altLang="en-US" sz="3200" b="1" dirty="0">
                <a:ea typeface="游ゴシック" panose="020B0400000000000000" pitchFamily="50" charset="-128"/>
              </a:rPr>
              <a:t>とく衆生を利益するをいふべきなり。</a:t>
            </a:r>
            <a:endParaRPr lang="en-US" altLang="ja-JP" sz="3200" b="1" dirty="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1" y="1853824"/>
            <a:ext cx="2730944" cy="830997"/>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horz" wrap="square" rtlCol="0" anchor="ctr" anchorCtr="1">
            <a:spAutoFit/>
          </a:bodyPr>
          <a:lstStyle/>
          <a:p>
            <a:pPr>
              <a:defRPr/>
            </a:pPr>
            <a:r>
              <a:rPr lang="ja-JP" altLang="en-US" sz="4800" b="1" dirty="0">
                <a:ea typeface="游ゴシック" panose="020B0400000000000000" pitchFamily="50" charset="-128"/>
              </a:rPr>
              <a:t>仏に成る</a:t>
            </a:r>
            <a:endParaRPr lang="en-US" altLang="ja-JP" sz="4800" b="1" dirty="0">
              <a:ea typeface="游ゴシック" panose="020B0400000000000000" pitchFamily="50" charset="-128"/>
            </a:endParaRPr>
          </a:p>
        </p:txBody>
      </p:sp>
      <p:sp>
        <p:nvSpPr>
          <p:cNvPr id="6" name="正方形/長方形 5"/>
          <p:cNvSpPr/>
          <p:nvPr/>
        </p:nvSpPr>
        <p:spPr>
          <a:xfrm>
            <a:off x="7779279" y="74424"/>
            <a:ext cx="558235" cy="3354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 name="角丸四角形 6"/>
          <p:cNvSpPr/>
          <p:nvPr/>
        </p:nvSpPr>
        <p:spPr>
          <a:xfrm>
            <a:off x="3232020" y="332656"/>
            <a:ext cx="2160240" cy="936104"/>
          </a:xfrm>
          <a:prstGeom prst="round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a:t>注意</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1820" y="110495"/>
            <a:ext cx="1512168" cy="1380426"/>
          </a:xfrm>
          <a:prstGeom prst="rect">
            <a:avLst/>
          </a:prstGeom>
        </p:spPr>
      </p:pic>
      <p:sp>
        <p:nvSpPr>
          <p:cNvPr id="3" name="等号 2"/>
          <p:cNvSpPr/>
          <p:nvPr/>
        </p:nvSpPr>
        <p:spPr>
          <a:xfrm>
            <a:off x="2625037" y="2011341"/>
            <a:ext cx="637902" cy="51596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10" name="テキスト ボックス 9"/>
          <p:cNvSpPr txBox="1"/>
          <p:nvPr/>
        </p:nvSpPr>
        <p:spPr>
          <a:xfrm>
            <a:off x="3446875" y="1622175"/>
            <a:ext cx="2959721" cy="156966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horz" wrap="square" rtlCol="0" anchor="ctr" anchorCtr="1">
            <a:spAutoFit/>
          </a:bodyPr>
          <a:lstStyle/>
          <a:p>
            <a:pPr>
              <a:defRPr/>
            </a:pPr>
            <a:r>
              <a:rPr lang="ja-JP" altLang="en-US" sz="4800" b="1" dirty="0">
                <a:ea typeface="游ゴシック" panose="020B0400000000000000" pitchFamily="50" charset="-128"/>
              </a:rPr>
              <a:t>現世での</a:t>
            </a:r>
            <a:endParaRPr lang="en-US" altLang="ja-JP" sz="4800" b="1" dirty="0">
              <a:ea typeface="游ゴシック" panose="020B0400000000000000" pitchFamily="50" charset="-128"/>
            </a:endParaRPr>
          </a:p>
          <a:p>
            <a:pPr>
              <a:defRPr/>
            </a:pPr>
            <a:r>
              <a:rPr lang="ja-JP" altLang="en-US" sz="4800" b="1" dirty="0">
                <a:ea typeface="游ゴシック" panose="020B0400000000000000" pitchFamily="50" charset="-128"/>
              </a:rPr>
              <a:t>事柄</a:t>
            </a:r>
            <a:endParaRPr lang="en-US" altLang="ja-JP" sz="4800" b="1" dirty="0">
              <a:ea typeface="游ゴシック" panose="020B0400000000000000" pitchFamily="50" charset="-128"/>
            </a:endParaRPr>
          </a:p>
        </p:txBody>
      </p:sp>
      <p:sp>
        <p:nvSpPr>
          <p:cNvPr id="11" name="乗算記号 10"/>
          <p:cNvSpPr/>
          <p:nvPr/>
        </p:nvSpPr>
        <p:spPr>
          <a:xfrm>
            <a:off x="1645288" y="1490921"/>
            <a:ext cx="2610290" cy="2307358"/>
          </a:xfrm>
          <a:prstGeom prst="mathMultiply">
            <a:avLst>
              <a:gd name="adj1" fmla="val 1448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角丸四角形 11"/>
          <p:cNvSpPr/>
          <p:nvPr/>
        </p:nvSpPr>
        <p:spPr>
          <a:xfrm>
            <a:off x="367932" y="3654025"/>
            <a:ext cx="5817503" cy="18632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r>
              <a:rPr kumimoji="1" lang="ja-JP" altLang="en-US" sz="4800" b="1" dirty="0">
                <a:solidFill>
                  <a:schemeClr val="tx1"/>
                </a:solidFill>
                <a:latin typeface="游ゴシック" panose="020B0400000000000000" pitchFamily="50" charset="-128"/>
                <a:ea typeface="游ゴシック" panose="020B0400000000000000" pitchFamily="50" charset="-128"/>
              </a:rPr>
              <a:t>仏に成るのは浄土に往生してから。</a:t>
            </a:r>
          </a:p>
        </p:txBody>
      </p:sp>
    </p:spTree>
    <p:custDataLst>
      <p:tags r:id="rId1"/>
    </p:custDataLst>
    <p:extLst>
      <p:ext uri="{BB962C8B-B14F-4D97-AF65-F5344CB8AC3E}">
        <p14:creationId xmlns:p14="http://schemas.microsoft.com/office/powerpoint/2010/main" val="2246344945"/>
      </p:ext>
    </p:extLst>
  </p:cSld>
  <p:clrMapOvr>
    <a:masterClrMapping/>
  </p:clrMapOvr>
  <mc:AlternateContent xmlns:mc="http://schemas.openxmlformats.org/markup-compatibility/2006" xmlns:p14="http://schemas.microsoft.com/office/powerpoint/2010/main">
    <mc:Choice Requires="p14">
      <p:transition spd="slow" p14:dur="2000" advTm="37489"/>
    </mc:Choice>
    <mc:Fallback xmlns="">
      <p:transition spd="slow" advTm="374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3" grpId="0" animBg="1"/>
      <p:bldP spid="10" grpId="0"/>
      <p:bldP spid="11" grpId="0" animBg="1"/>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642" y="3140968"/>
            <a:ext cx="2372682" cy="3512195"/>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9036" y="220719"/>
            <a:ext cx="2590584" cy="3238230"/>
          </a:xfrm>
          <a:prstGeom prst="rect">
            <a:avLst/>
          </a:prstGeom>
        </p:spPr>
      </p:pic>
      <p:pic>
        <p:nvPicPr>
          <p:cNvPr id="6" name="図 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424927" y="2033845"/>
            <a:ext cx="2205245" cy="3221572"/>
          </a:xfrm>
          <a:prstGeom prst="rect">
            <a:avLst/>
          </a:prstGeom>
        </p:spPr>
      </p:pic>
      <p:sp>
        <p:nvSpPr>
          <p:cNvPr id="9" name="テキスト ボックス 8"/>
          <p:cNvSpPr txBox="1"/>
          <p:nvPr/>
        </p:nvSpPr>
        <p:spPr>
          <a:xfrm>
            <a:off x="251520" y="143635"/>
            <a:ext cx="2125137" cy="971035"/>
          </a:xfrm>
          <a:prstGeom prst="rect">
            <a:avLst/>
          </a:prstGeom>
          <a:solidFill>
            <a:srgbClr val="002060"/>
          </a:solidFill>
        </p:spPr>
        <p:txBody>
          <a:bodyPr vert="horz" wrap="square" rtlCol="0">
            <a:spAutoFit/>
          </a:bodyPr>
          <a:lstStyle/>
          <a:p>
            <a:pPr>
              <a:lnSpc>
                <a:spcPct val="130000"/>
              </a:lnSpc>
            </a:pPr>
            <a:r>
              <a:rPr lang="ja-JP" altLang="en-US" sz="4800" b="1" dirty="0">
                <a:solidFill>
                  <a:schemeClr val="bg1"/>
                </a:solidFill>
                <a:latin typeface="+mn-ea"/>
                <a:ea typeface="游ゴシック" panose="020B0400000000000000" pitchFamily="50" charset="-128"/>
              </a:rPr>
              <a:t>聖道門</a:t>
            </a:r>
            <a:endParaRPr kumimoji="1" lang="ja-JP" altLang="en-US" sz="4800" b="1" dirty="0">
              <a:solidFill>
                <a:schemeClr val="bg1"/>
              </a:solidFill>
              <a:latin typeface="+mn-ea"/>
              <a:ea typeface="游ゴシック" panose="020B0400000000000000" pitchFamily="50" charset="-128"/>
            </a:endParaRPr>
          </a:p>
        </p:txBody>
      </p:sp>
      <p:sp>
        <p:nvSpPr>
          <p:cNvPr id="10" name="テキスト ボックス 9"/>
          <p:cNvSpPr txBox="1"/>
          <p:nvPr/>
        </p:nvSpPr>
        <p:spPr>
          <a:xfrm>
            <a:off x="-16474" y="1196231"/>
            <a:ext cx="4408454" cy="923330"/>
          </a:xfrm>
          <a:prstGeom prst="rect">
            <a:avLst/>
          </a:prstGeom>
          <a:noFill/>
        </p:spPr>
        <p:txBody>
          <a:bodyPr wrap="square" rtlCol="0">
            <a:spAutoFit/>
          </a:bodyPr>
          <a:lstStyle/>
          <a:p>
            <a:r>
              <a:rPr lang="en-US" altLang="ja-JP" sz="5400" b="1" dirty="0">
                <a:ea typeface="游ゴシック" panose="020B0400000000000000" pitchFamily="50" charset="-128"/>
              </a:rPr>
              <a:t>〈</a:t>
            </a:r>
            <a:r>
              <a:rPr lang="ja-JP" altLang="en-US" sz="5400" b="1" dirty="0">
                <a:ea typeface="游ゴシック" panose="020B0400000000000000" pitchFamily="50" charset="-128"/>
              </a:rPr>
              <a:t>この世界</a:t>
            </a:r>
            <a:r>
              <a:rPr lang="en-US" altLang="ja-JP" sz="5400" b="1" dirty="0">
                <a:ea typeface="游ゴシック" panose="020B0400000000000000" pitchFamily="50" charset="-128"/>
              </a:rPr>
              <a:t>〉</a:t>
            </a:r>
            <a:endParaRPr kumimoji="1" lang="ja-JP" altLang="en-US" sz="5400"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3872813303"/>
      </p:ext>
    </p:extLst>
  </p:cSld>
  <p:clrMapOvr>
    <a:masterClrMapping/>
  </p:clrMapOvr>
  <mc:AlternateContent xmlns:mc="http://schemas.openxmlformats.org/markup-compatibility/2006" xmlns:p14="http://schemas.microsoft.com/office/powerpoint/2010/main">
    <mc:Choice Requires="p14">
      <p:transition spd="slow" p14:dur="2000" advTm="27709"/>
    </mc:Choice>
    <mc:Fallback xmlns="">
      <p:transition spd="slow" advTm="277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1520" y="143635"/>
            <a:ext cx="2125137" cy="971035"/>
          </a:xfrm>
          <a:prstGeom prst="rect">
            <a:avLst/>
          </a:prstGeom>
          <a:solidFill>
            <a:srgbClr val="002060"/>
          </a:solidFill>
        </p:spPr>
        <p:txBody>
          <a:bodyPr vert="horz" wrap="square" rtlCol="0">
            <a:spAutoFit/>
          </a:bodyPr>
          <a:lstStyle/>
          <a:p>
            <a:pPr>
              <a:lnSpc>
                <a:spcPct val="130000"/>
              </a:lnSpc>
            </a:pPr>
            <a:r>
              <a:rPr lang="ja-JP" altLang="en-US" sz="4800" b="1" dirty="0">
                <a:solidFill>
                  <a:schemeClr val="bg1"/>
                </a:solidFill>
                <a:latin typeface="+mn-ea"/>
                <a:ea typeface="游ゴシック" panose="020B0400000000000000" pitchFamily="50" charset="-128"/>
              </a:rPr>
              <a:t>聖道門</a:t>
            </a:r>
            <a:endParaRPr kumimoji="1" lang="ja-JP" altLang="en-US" sz="4800" b="1" dirty="0">
              <a:solidFill>
                <a:schemeClr val="bg1"/>
              </a:solidFill>
              <a:latin typeface="+mn-ea"/>
              <a:ea typeface="游ゴシック" panose="020B0400000000000000" pitchFamily="50" charset="-128"/>
            </a:endParaRPr>
          </a:p>
        </p:txBody>
      </p:sp>
      <p:sp>
        <p:nvSpPr>
          <p:cNvPr id="7" name="テキスト ボックス 6"/>
          <p:cNvSpPr txBox="1"/>
          <p:nvPr/>
        </p:nvSpPr>
        <p:spPr>
          <a:xfrm>
            <a:off x="-16474" y="1196231"/>
            <a:ext cx="4408454" cy="923330"/>
          </a:xfrm>
          <a:prstGeom prst="rect">
            <a:avLst/>
          </a:prstGeom>
          <a:noFill/>
        </p:spPr>
        <p:txBody>
          <a:bodyPr wrap="square" rtlCol="0">
            <a:spAutoFit/>
          </a:bodyPr>
          <a:lstStyle/>
          <a:p>
            <a:r>
              <a:rPr lang="en-US" altLang="ja-JP" sz="5400" b="1" dirty="0">
                <a:ea typeface="游ゴシック" panose="020B0400000000000000" pitchFamily="50" charset="-128"/>
              </a:rPr>
              <a:t>〈</a:t>
            </a:r>
            <a:r>
              <a:rPr lang="ja-JP" altLang="en-US" sz="5400" b="1" dirty="0">
                <a:ea typeface="游ゴシック" panose="020B0400000000000000" pitchFamily="50" charset="-128"/>
              </a:rPr>
              <a:t>この世界</a:t>
            </a:r>
            <a:r>
              <a:rPr lang="en-US" altLang="ja-JP" sz="5400" b="1" dirty="0">
                <a:ea typeface="游ゴシック" panose="020B0400000000000000" pitchFamily="50" charset="-128"/>
              </a:rPr>
              <a:t>〉</a:t>
            </a:r>
            <a:endParaRPr kumimoji="1" lang="ja-JP" altLang="en-US" sz="5400" b="1" dirty="0">
              <a:ea typeface="游ゴシック" panose="020B0400000000000000" pitchFamily="50" charset="-128"/>
            </a:endParaRP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701" y="3361839"/>
            <a:ext cx="2371550" cy="3145809"/>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5429" y="1043735"/>
            <a:ext cx="2725733" cy="4520031"/>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2617" y="372935"/>
            <a:ext cx="2404838" cy="4021204"/>
          </a:xfrm>
          <a:prstGeom prst="rect">
            <a:avLst/>
          </a:prstGeom>
        </p:spPr>
      </p:pic>
    </p:spTree>
    <p:custDataLst>
      <p:tags r:id="rId1"/>
    </p:custDataLst>
    <p:extLst>
      <p:ext uri="{BB962C8B-B14F-4D97-AF65-F5344CB8AC3E}">
        <p14:creationId xmlns:p14="http://schemas.microsoft.com/office/powerpoint/2010/main" val="1127566148"/>
      </p:ext>
    </p:extLst>
  </p:cSld>
  <p:clrMapOvr>
    <a:masterClrMapping/>
  </p:clrMapOvr>
  <mc:AlternateContent xmlns:mc="http://schemas.openxmlformats.org/markup-compatibility/2006" xmlns:p14="http://schemas.microsoft.com/office/powerpoint/2010/main">
    <mc:Choice Requires="p14">
      <p:transition spd="slow" p14:dur="2000" advTm="9195"/>
    </mc:Choice>
    <mc:Fallback xmlns="">
      <p:transition spd="slow" advTm="91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1520" y="143635"/>
            <a:ext cx="2125137" cy="971035"/>
          </a:xfrm>
          <a:prstGeom prst="rect">
            <a:avLst/>
          </a:prstGeom>
          <a:solidFill>
            <a:srgbClr val="002060"/>
          </a:solidFill>
        </p:spPr>
        <p:txBody>
          <a:bodyPr vert="horz" wrap="square" lIns="144000" tIns="0" rtlCol="0">
            <a:noAutofit/>
          </a:bodyPr>
          <a:lstStyle/>
          <a:p>
            <a:pPr>
              <a:lnSpc>
                <a:spcPct val="130000"/>
              </a:lnSpc>
            </a:pPr>
            <a:r>
              <a:rPr lang="ja-JP" altLang="en-US" sz="4800" b="1" dirty="0">
                <a:solidFill>
                  <a:schemeClr val="bg1"/>
                </a:solidFill>
                <a:latin typeface="+mn-ea"/>
                <a:ea typeface="游ゴシック" panose="020B0400000000000000" pitchFamily="50" charset="-128"/>
              </a:rPr>
              <a:t>聖道門</a:t>
            </a:r>
            <a:endParaRPr kumimoji="1" lang="ja-JP" altLang="en-US" sz="4800" b="1" dirty="0">
              <a:solidFill>
                <a:schemeClr val="bg1"/>
              </a:solidFill>
              <a:latin typeface="+mn-ea"/>
              <a:ea typeface="游ゴシック" panose="020B0400000000000000" pitchFamily="50" charset="-128"/>
            </a:endParaRPr>
          </a:p>
        </p:txBody>
      </p:sp>
      <p:sp>
        <p:nvSpPr>
          <p:cNvPr id="7" name="テキスト ボックス 6"/>
          <p:cNvSpPr txBox="1"/>
          <p:nvPr/>
        </p:nvSpPr>
        <p:spPr>
          <a:xfrm>
            <a:off x="-16474" y="1196231"/>
            <a:ext cx="4408454" cy="923330"/>
          </a:xfrm>
          <a:prstGeom prst="rect">
            <a:avLst/>
          </a:prstGeom>
          <a:noFill/>
        </p:spPr>
        <p:txBody>
          <a:bodyPr wrap="square" rtlCol="0">
            <a:spAutoFit/>
          </a:bodyPr>
          <a:lstStyle/>
          <a:p>
            <a:r>
              <a:rPr lang="en-US" altLang="ja-JP" sz="5400" b="1" dirty="0">
                <a:ea typeface="游ゴシック" panose="020B0400000000000000" pitchFamily="50" charset="-128"/>
              </a:rPr>
              <a:t>〈</a:t>
            </a:r>
            <a:r>
              <a:rPr lang="ja-JP" altLang="en-US" sz="5400" b="1" dirty="0">
                <a:ea typeface="游ゴシック" panose="020B0400000000000000" pitchFamily="50" charset="-128"/>
              </a:rPr>
              <a:t>この世界</a:t>
            </a:r>
            <a:r>
              <a:rPr lang="en-US" altLang="ja-JP" sz="5400" b="1" dirty="0">
                <a:ea typeface="游ゴシック" panose="020B0400000000000000" pitchFamily="50" charset="-128"/>
              </a:rPr>
              <a:t>〉</a:t>
            </a:r>
            <a:endParaRPr kumimoji="1" lang="ja-JP" altLang="en-US" sz="5400" b="1" dirty="0">
              <a:ea typeface="游ゴシック" panose="020B0400000000000000" pitchFamily="50" charset="-128"/>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01" y="3361839"/>
            <a:ext cx="2371550" cy="3145809"/>
          </a:xfrm>
          <a:prstGeom prst="rect">
            <a:avLst/>
          </a:prstGeom>
        </p:spPr>
      </p:pic>
      <p:pic>
        <p:nvPicPr>
          <p:cNvPr id="11" name="図 10"/>
          <p:cNvPicPr>
            <a:picLocks noChangeAspect="1"/>
          </p:cNvPicPr>
          <p:nvPr/>
        </p:nvPicPr>
        <p:blipFill>
          <a:blip r:embed="rId4">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377921" y="2525042"/>
            <a:ext cx="2569098" cy="4054743"/>
          </a:xfrm>
          <a:prstGeom prst="rect">
            <a:avLst/>
          </a:prstGeom>
          <a:effectLst/>
        </p:spPr>
      </p:pic>
      <p:pic>
        <p:nvPicPr>
          <p:cNvPr id="12" name="図 11"/>
          <p:cNvPicPr>
            <a:picLocks noChangeAspect="1"/>
          </p:cNvPicPr>
          <p:nvPr/>
        </p:nvPicPr>
        <p:blipFill>
          <a:blip r:embed="rId4">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3343807" y="1636446"/>
            <a:ext cx="2569098" cy="4054743"/>
          </a:xfrm>
          <a:prstGeom prst="rect">
            <a:avLst/>
          </a:prstGeom>
          <a:effectLst/>
        </p:spPr>
      </p:pic>
      <p:pic>
        <p:nvPicPr>
          <p:cNvPr id="13" name="図 12"/>
          <p:cNvPicPr>
            <a:picLocks noChangeAspect="1"/>
          </p:cNvPicPr>
          <p:nvPr/>
        </p:nvPicPr>
        <p:blipFill>
          <a:blip r:embed="rId4">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6307300" y="680658"/>
            <a:ext cx="2569098" cy="4054743"/>
          </a:xfrm>
          <a:prstGeom prst="rect">
            <a:avLst/>
          </a:prstGeom>
          <a:effectLst/>
        </p:spPr>
      </p:pic>
    </p:spTree>
    <p:extLst>
      <p:ext uri="{BB962C8B-B14F-4D97-AF65-F5344CB8AC3E}">
        <p14:creationId xmlns:p14="http://schemas.microsoft.com/office/powerpoint/2010/main" val="3883759705"/>
      </p:ext>
    </p:extLst>
  </p:cSld>
  <p:clrMapOvr>
    <a:masterClrMapping/>
  </p:clrMapOvr>
  <mc:AlternateContent xmlns:mc="http://schemas.openxmlformats.org/markup-compatibility/2006" xmlns:p14="http://schemas.microsoft.com/office/powerpoint/2010/main">
    <mc:Choice Requires="p14">
      <p:transition spd="slow" p14:dur="2000" advTm="12612"/>
    </mc:Choice>
    <mc:Fallback xmlns="">
      <p:transition spd="slow" advTm="12612"/>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円/楕円 11"/>
          <p:cNvSpPr>
            <a:spLocks noChangeAspect="1"/>
          </p:cNvSpPr>
          <p:nvPr/>
        </p:nvSpPr>
        <p:spPr>
          <a:xfrm>
            <a:off x="-342982" y="-44415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3784" y="-723373"/>
            <a:ext cx="4985330" cy="11240875"/>
          </a:xfrm>
          <a:prstGeom prst="rect">
            <a:avLst/>
          </a:prstGeom>
        </p:spPr>
      </p:pic>
      <p:sp>
        <p:nvSpPr>
          <p:cNvPr id="11" name="テキスト ボックス 10"/>
          <p:cNvSpPr txBox="1"/>
          <p:nvPr/>
        </p:nvSpPr>
        <p:spPr>
          <a:xfrm>
            <a:off x="-16474" y="1196231"/>
            <a:ext cx="4408454" cy="923330"/>
          </a:xfrm>
          <a:prstGeom prst="rect">
            <a:avLst/>
          </a:prstGeom>
          <a:noFill/>
        </p:spPr>
        <p:txBody>
          <a:bodyPr wrap="square" rtlCol="0">
            <a:spAutoFit/>
          </a:bodyPr>
          <a:lstStyle/>
          <a:p>
            <a:r>
              <a:rPr lang="en-US" altLang="ja-JP" sz="5400" b="1" dirty="0">
                <a:ea typeface="游ゴシック" panose="020B0400000000000000" pitchFamily="50" charset="-128"/>
              </a:rPr>
              <a:t>〈</a:t>
            </a:r>
            <a:r>
              <a:rPr lang="ja-JP" altLang="en-US" sz="5400" b="1" dirty="0">
                <a:ea typeface="游ゴシック" panose="020B0400000000000000" pitchFamily="50" charset="-128"/>
              </a:rPr>
              <a:t>この世界</a:t>
            </a:r>
            <a:r>
              <a:rPr lang="en-US" altLang="ja-JP" sz="5400" b="1" dirty="0">
                <a:ea typeface="游ゴシック" panose="020B0400000000000000" pitchFamily="50" charset="-128"/>
              </a:rPr>
              <a:t>〉</a:t>
            </a:r>
            <a:endParaRPr kumimoji="1" lang="ja-JP" altLang="en-US" sz="5400" b="1" dirty="0">
              <a:ea typeface="游ゴシック" panose="020B0400000000000000" pitchFamily="50" charset="-128"/>
            </a:endParaRPr>
          </a:p>
        </p:txBody>
      </p:sp>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642" y="3140968"/>
            <a:ext cx="2372682" cy="3512195"/>
          </a:xfrm>
          <a:prstGeom prst="rect">
            <a:avLst/>
          </a:prstGeom>
        </p:spPr>
      </p:pic>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9036" y="220719"/>
            <a:ext cx="2590584" cy="3238230"/>
          </a:xfrm>
          <a:prstGeom prst="rect">
            <a:avLst/>
          </a:prstGeom>
        </p:spPr>
      </p:pic>
      <p:pic>
        <p:nvPicPr>
          <p:cNvPr id="18" name="図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424927" y="2033845"/>
            <a:ext cx="2205245" cy="3221572"/>
          </a:xfrm>
          <a:prstGeom prst="rect">
            <a:avLst/>
          </a:prstGeom>
        </p:spPr>
      </p:pic>
      <p:sp>
        <p:nvSpPr>
          <p:cNvPr id="9" name="テキスト ボックス 8"/>
          <p:cNvSpPr txBox="1"/>
          <p:nvPr/>
        </p:nvSpPr>
        <p:spPr>
          <a:xfrm>
            <a:off x="251520" y="143635"/>
            <a:ext cx="2125137" cy="971035"/>
          </a:xfrm>
          <a:prstGeom prst="rect">
            <a:avLst/>
          </a:prstGeom>
          <a:solidFill>
            <a:srgbClr val="002060"/>
          </a:solidFill>
        </p:spPr>
        <p:txBody>
          <a:bodyPr vert="horz" wrap="square" lIns="144000" tIns="0" rtlCol="0">
            <a:noAutofit/>
          </a:bodyPr>
          <a:lstStyle/>
          <a:p>
            <a:pPr>
              <a:lnSpc>
                <a:spcPct val="130000"/>
              </a:lnSpc>
            </a:pPr>
            <a:r>
              <a:rPr lang="ja-JP" altLang="en-US" sz="4800" b="1" dirty="0" smtClean="0">
                <a:solidFill>
                  <a:schemeClr val="bg1"/>
                </a:solidFill>
                <a:latin typeface="+mn-ea"/>
                <a:ea typeface="游ゴシック" panose="020B0400000000000000" pitchFamily="50" charset="-128"/>
              </a:rPr>
              <a:t>浄土門</a:t>
            </a:r>
            <a:endParaRPr kumimoji="1" lang="ja-JP" altLang="en-US" sz="4800" b="1" dirty="0">
              <a:solidFill>
                <a:schemeClr val="bg1"/>
              </a:solidFill>
              <a:latin typeface="+mn-ea"/>
              <a:ea typeface="游ゴシック" panose="020B0400000000000000" pitchFamily="50" charset="-128"/>
            </a:endParaRPr>
          </a:p>
        </p:txBody>
      </p:sp>
    </p:spTree>
    <p:custDataLst>
      <p:tags r:id="rId1"/>
    </p:custDataLst>
    <p:extLst>
      <p:ext uri="{BB962C8B-B14F-4D97-AF65-F5344CB8AC3E}">
        <p14:creationId xmlns:p14="http://schemas.microsoft.com/office/powerpoint/2010/main" val="427870610"/>
      </p:ext>
    </p:extLst>
  </p:cSld>
  <p:clrMapOvr>
    <a:masterClrMapping/>
  </p:clrMapOvr>
  <mc:AlternateContent xmlns:mc="http://schemas.openxmlformats.org/markup-compatibility/2006" xmlns:p14="http://schemas.microsoft.com/office/powerpoint/2010/main">
    <mc:Choice Requires="p14">
      <p:transition spd="slow" p14:dur="2000" advTm="20741"/>
    </mc:Choice>
    <mc:Fallback xmlns="">
      <p:transition spd="slow" advTm="207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524000"/>
            <a:ext cx="4572000" cy="3810000"/>
          </a:xfrm>
          <a:prstGeom prst="ellipse">
            <a:avLst/>
          </a:prstGeom>
          <a:ln>
            <a:noFill/>
          </a:ln>
          <a:effectLst>
            <a:softEdge rad="112500"/>
          </a:effectLst>
        </p:spPr>
      </p:pic>
      <p:sp>
        <p:nvSpPr>
          <p:cNvPr id="4" name="テキスト ボックス 3"/>
          <p:cNvSpPr txBox="1"/>
          <p:nvPr/>
        </p:nvSpPr>
        <p:spPr>
          <a:xfrm>
            <a:off x="251520" y="143635"/>
            <a:ext cx="2125137" cy="971035"/>
          </a:xfrm>
          <a:prstGeom prst="rect">
            <a:avLst/>
          </a:prstGeom>
          <a:solidFill>
            <a:srgbClr val="002060"/>
          </a:solidFill>
        </p:spPr>
        <p:txBody>
          <a:bodyPr vert="horz" wrap="square" lIns="144000" tIns="0" rtlCol="0">
            <a:noAutofit/>
          </a:bodyPr>
          <a:lstStyle/>
          <a:p>
            <a:pPr>
              <a:lnSpc>
                <a:spcPct val="130000"/>
              </a:lnSpc>
            </a:pPr>
            <a:r>
              <a:rPr lang="ja-JP" altLang="en-US" sz="4800" b="1" dirty="0" smtClean="0">
                <a:solidFill>
                  <a:schemeClr val="bg1"/>
                </a:solidFill>
                <a:latin typeface="+mn-ea"/>
                <a:ea typeface="游ゴシック" panose="020B0400000000000000" pitchFamily="50" charset="-128"/>
              </a:rPr>
              <a:t>浄土門</a:t>
            </a:r>
            <a:endParaRPr kumimoji="1" lang="ja-JP" altLang="en-US" sz="4800" b="1" dirty="0">
              <a:solidFill>
                <a:schemeClr val="bg1"/>
              </a:solidFill>
              <a:latin typeface="+mn-ea"/>
              <a:ea typeface="游ゴシック" panose="020B0400000000000000" pitchFamily="50" charset="-128"/>
            </a:endParaRPr>
          </a:p>
        </p:txBody>
      </p:sp>
    </p:spTree>
    <p:extLst>
      <p:ext uri="{BB962C8B-B14F-4D97-AF65-F5344CB8AC3E}">
        <p14:creationId xmlns:p14="http://schemas.microsoft.com/office/powerpoint/2010/main" val="2178728303"/>
      </p:ext>
    </p:extLst>
  </p:cSld>
  <p:clrMapOvr>
    <a:masterClrMapping/>
  </p:clrMapOvr>
  <mc:AlternateContent xmlns:mc="http://schemas.openxmlformats.org/markup-compatibility/2006" xmlns:p14="http://schemas.microsoft.com/office/powerpoint/2010/main">
    <mc:Choice Requires="p14">
      <p:transition spd="slow" p14:dur="2000" advTm="4202"/>
    </mc:Choice>
    <mc:Fallback xmlns="">
      <p:transition spd="slow" advTm="4202"/>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570" y="308854"/>
            <a:ext cx="9927564" cy="6549146"/>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3784" y="-723373"/>
            <a:ext cx="4985330" cy="11240875"/>
          </a:xfrm>
          <a:prstGeom prst="rect">
            <a:avLst/>
          </a:prstGeom>
        </p:spPr>
      </p:pic>
      <p:sp>
        <p:nvSpPr>
          <p:cNvPr id="3" name="テキスト ボックス 2"/>
          <p:cNvSpPr txBox="1"/>
          <p:nvPr/>
        </p:nvSpPr>
        <p:spPr>
          <a:xfrm>
            <a:off x="872733" y="3957581"/>
            <a:ext cx="7632848" cy="1323439"/>
          </a:xfrm>
          <a:prstGeom prst="rect">
            <a:avLst/>
          </a:prstGeom>
          <a:noFill/>
          <a:effectLst>
            <a:glow rad="266700">
              <a:schemeClr val="accent1">
                <a:alpha val="93000"/>
              </a:schemeClr>
            </a:glow>
            <a:softEdge rad="508000"/>
          </a:effectLst>
        </p:spPr>
        <p:txBody>
          <a:bodyPr vert="horz" wrap="square" rtlCol="0">
            <a:spAutoFit/>
          </a:bodyPr>
          <a:lstStyle/>
          <a:p>
            <a:pPr algn="ctr"/>
            <a:r>
              <a:rPr lang="ja-JP" altLang="en-US" sz="8000" b="1" dirty="0">
                <a:effectLst>
                  <a:glow rad="419100">
                    <a:schemeClr val="bg1"/>
                  </a:glow>
                </a:effectLst>
                <a:latin typeface="游ゴシック" panose="020B0400000000000000" pitchFamily="50" charset="-128"/>
                <a:ea typeface="游ゴシック" panose="020B0400000000000000" pitchFamily="50" charset="-128"/>
              </a:rPr>
              <a:t>阿弥陀仏の</a:t>
            </a:r>
            <a:r>
              <a:rPr lang="ja-JP" altLang="en-US" sz="8000" b="1" dirty="0">
                <a:solidFill>
                  <a:srgbClr val="FF0000"/>
                </a:solidFill>
                <a:effectLst>
                  <a:glow rad="419100">
                    <a:schemeClr val="bg1"/>
                  </a:glow>
                </a:effectLst>
                <a:latin typeface="游ゴシック" panose="020B0400000000000000" pitchFamily="50" charset="-128"/>
                <a:ea typeface="游ゴシック" panose="020B0400000000000000" pitchFamily="50" charset="-128"/>
              </a:rPr>
              <a:t>浄土</a:t>
            </a:r>
            <a:endParaRPr lang="en-US" altLang="ja-JP" sz="8000" b="1" dirty="0">
              <a:solidFill>
                <a:srgbClr val="FF0000"/>
              </a:solidFill>
              <a:effectLst>
                <a:glow rad="419100">
                  <a:schemeClr val="bg1"/>
                </a:glow>
              </a:effectLst>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251520" y="143635"/>
            <a:ext cx="2125137" cy="971035"/>
          </a:xfrm>
          <a:prstGeom prst="rect">
            <a:avLst/>
          </a:prstGeom>
          <a:solidFill>
            <a:srgbClr val="002060"/>
          </a:solidFill>
        </p:spPr>
        <p:txBody>
          <a:bodyPr vert="horz" wrap="square" lIns="144000" tIns="0" rtlCol="0">
            <a:noAutofit/>
          </a:bodyPr>
          <a:lstStyle/>
          <a:p>
            <a:pPr>
              <a:lnSpc>
                <a:spcPct val="130000"/>
              </a:lnSpc>
            </a:pPr>
            <a:r>
              <a:rPr lang="ja-JP" altLang="en-US" sz="4800" b="1" dirty="0" smtClean="0">
                <a:solidFill>
                  <a:schemeClr val="bg1"/>
                </a:solidFill>
                <a:latin typeface="+mn-ea"/>
                <a:ea typeface="游ゴシック" panose="020B0400000000000000" pitchFamily="50" charset="-128"/>
              </a:rPr>
              <a:t>浄土門</a:t>
            </a:r>
            <a:endParaRPr kumimoji="1" lang="ja-JP" altLang="en-US" sz="4800" b="1" dirty="0">
              <a:solidFill>
                <a:schemeClr val="bg1"/>
              </a:solidFill>
              <a:latin typeface="+mn-ea"/>
              <a:ea typeface="游ゴシック" panose="020B0400000000000000" pitchFamily="50" charset="-128"/>
            </a:endParaRPr>
          </a:p>
        </p:txBody>
      </p:sp>
    </p:spTree>
    <p:custDataLst>
      <p:tags r:id="rId1"/>
    </p:custDataLst>
    <p:extLst>
      <p:ext uri="{BB962C8B-B14F-4D97-AF65-F5344CB8AC3E}">
        <p14:creationId xmlns:p14="http://schemas.microsoft.com/office/powerpoint/2010/main" val="2766676425"/>
      </p:ext>
    </p:extLst>
  </p:cSld>
  <p:clrMapOvr>
    <a:masterClrMapping/>
  </p:clrMapOvr>
  <mc:AlternateContent xmlns:mc="http://schemas.openxmlformats.org/markup-compatibility/2006" xmlns:p14="http://schemas.microsoft.com/office/powerpoint/2010/main">
    <mc:Choice Requires="p14">
      <p:transition spd="slow" p14:dur="2000" advTm="8594"/>
    </mc:Choice>
    <mc:Fallback xmlns="">
      <p:transition spd="slow" advTm="85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570" y="308854"/>
            <a:ext cx="9927564" cy="6549146"/>
          </a:xfrm>
          <a:prstGeom prst="rect">
            <a:avLst/>
          </a:prstGeom>
        </p:spPr>
      </p:pic>
      <p:sp>
        <p:nvSpPr>
          <p:cNvPr id="10" name="テキスト ボックス 9"/>
          <p:cNvSpPr txBox="1"/>
          <p:nvPr/>
        </p:nvSpPr>
        <p:spPr>
          <a:xfrm>
            <a:off x="-16474" y="1196231"/>
            <a:ext cx="4408454" cy="923330"/>
          </a:xfrm>
          <a:prstGeom prst="rect">
            <a:avLst/>
          </a:prstGeom>
          <a:noFill/>
        </p:spPr>
        <p:txBody>
          <a:bodyPr wrap="square" rtlCol="0">
            <a:spAutoFit/>
          </a:bodyPr>
          <a:lstStyle/>
          <a:p>
            <a:r>
              <a:rPr lang="en-US" altLang="ja-JP" sz="5400" b="1" dirty="0">
                <a:ea typeface="游ゴシック" panose="020B0400000000000000" pitchFamily="50" charset="-128"/>
              </a:rPr>
              <a:t>〈</a:t>
            </a:r>
            <a:r>
              <a:rPr lang="ja-JP" altLang="en-US" sz="5400" b="1" dirty="0">
                <a:ea typeface="游ゴシック" panose="020B0400000000000000" pitchFamily="50" charset="-128"/>
              </a:rPr>
              <a:t>お浄土</a:t>
            </a:r>
            <a:r>
              <a:rPr lang="en-US" altLang="ja-JP" sz="5400" b="1" dirty="0">
                <a:ea typeface="游ゴシック" panose="020B0400000000000000" pitchFamily="50" charset="-128"/>
              </a:rPr>
              <a:t>〉</a:t>
            </a:r>
            <a:endParaRPr kumimoji="1" lang="ja-JP" altLang="en-US" sz="5400" b="1" dirty="0">
              <a:ea typeface="游ゴシック" panose="020B0400000000000000"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574456"/>
            <a:ext cx="2995200" cy="2804597"/>
          </a:xfrm>
          <a:prstGeom prst="rect">
            <a:avLst/>
          </a:prstGeom>
        </p:spPr>
      </p:pic>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446" y="2151109"/>
            <a:ext cx="2995200" cy="2804597"/>
          </a:xfrm>
          <a:prstGeom prst="rect">
            <a:avLst/>
          </a:prstGeom>
        </p:spPr>
      </p:pic>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646" y="437535"/>
            <a:ext cx="2995200" cy="2804597"/>
          </a:xfrm>
          <a:prstGeom prst="rect">
            <a:avLst/>
          </a:prstGeom>
        </p:spPr>
      </p:pic>
      <p:sp>
        <p:nvSpPr>
          <p:cNvPr id="11" name="テキスト ボックス 10"/>
          <p:cNvSpPr txBox="1"/>
          <p:nvPr/>
        </p:nvSpPr>
        <p:spPr>
          <a:xfrm>
            <a:off x="251520" y="143635"/>
            <a:ext cx="2125137" cy="971035"/>
          </a:xfrm>
          <a:prstGeom prst="rect">
            <a:avLst/>
          </a:prstGeom>
          <a:solidFill>
            <a:srgbClr val="002060"/>
          </a:solidFill>
        </p:spPr>
        <p:txBody>
          <a:bodyPr vert="horz" wrap="square" lIns="144000" tIns="0" rtlCol="0">
            <a:noAutofit/>
          </a:bodyPr>
          <a:lstStyle/>
          <a:p>
            <a:pPr>
              <a:lnSpc>
                <a:spcPct val="130000"/>
              </a:lnSpc>
            </a:pPr>
            <a:r>
              <a:rPr lang="ja-JP" altLang="en-US" sz="4800" b="1" dirty="0" smtClean="0">
                <a:solidFill>
                  <a:schemeClr val="bg1"/>
                </a:solidFill>
                <a:latin typeface="+mn-ea"/>
                <a:ea typeface="游ゴシック" panose="020B0400000000000000" pitchFamily="50" charset="-128"/>
              </a:rPr>
              <a:t>浄土門</a:t>
            </a:r>
            <a:endParaRPr kumimoji="1" lang="ja-JP" altLang="en-US" sz="4800" b="1" dirty="0">
              <a:solidFill>
                <a:schemeClr val="bg1"/>
              </a:solidFill>
              <a:latin typeface="+mn-ea"/>
              <a:ea typeface="游ゴシック" panose="020B0400000000000000" pitchFamily="50" charset="-128"/>
            </a:endParaRPr>
          </a:p>
        </p:txBody>
      </p:sp>
    </p:spTree>
    <p:extLst>
      <p:ext uri="{BB962C8B-B14F-4D97-AF65-F5344CB8AC3E}">
        <p14:creationId xmlns:p14="http://schemas.microsoft.com/office/powerpoint/2010/main" val="2983019712"/>
      </p:ext>
    </p:extLst>
  </p:cSld>
  <p:clrMapOvr>
    <a:masterClrMapping/>
  </p:clrMapOvr>
  <mc:AlternateContent xmlns:mc="http://schemas.openxmlformats.org/markup-compatibility/2006" xmlns:p14="http://schemas.microsoft.com/office/powerpoint/2010/main">
    <mc:Choice Requires="p14">
      <p:transition spd="slow" p14:dur="2000" advTm="1595"/>
    </mc:Choice>
    <mc:Fallback xmlns="">
      <p:transition spd="slow" advTm="15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570" y="308854"/>
            <a:ext cx="9927564" cy="6549146"/>
          </a:xfrm>
          <a:prstGeom prst="rect">
            <a:avLst/>
          </a:prstGeom>
        </p:spPr>
      </p:pic>
      <p:sp>
        <p:nvSpPr>
          <p:cNvPr id="10" name="テキスト ボックス 9"/>
          <p:cNvSpPr txBox="1"/>
          <p:nvPr/>
        </p:nvSpPr>
        <p:spPr>
          <a:xfrm>
            <a:off x="-16474" y="1196231"/>
            <a:ext cx="4408454" cy="923330"/>
          </a:xfrm>
          <a:prstGeom prst="rect">
            <a:avLst/>
          </a:prstGeom>
          <a:noFill/>
        </p:spPr>
        <p:txBody>
          <a:bodyPr wrap="square" rtlCol="0">
            <a:spAutoFit/>
          </a:bodyPr>
          <a:lstStyle/>
          <a:p>
            <a:r>
              <a:rPr lang="en-US" altLang="ja-JP" sz="5400" b="1" dirty="0">
                <a:ea typeface="游ゴシック" panose="020B0400000000000000" pitchFamily="50" charset="-128"/>
              </a:rPr>
              <a:t>〈</a:t>
            </a:r>
            <a:r>
              <a:rPr lang="ja-JP" altLang="en-US" sz="5400" b="1" dirty="0">
                <a:ea typeface="游ゴシック" panose="020B0400000000000000" pitchFamily="50" charset="-128"/>
              </a:rPr>
              <a:t>お浄土</a:t>
            </a:r>
            <a:r>
              <a:rPr lang="en-US" altLang="ja-JP" sz="5400" b="1" dirty="0">
                <a:ea typeface="游ゴシック" panose="020B0400000000000000" pitchFamily="50" charset="-128"/>
              </a:rPr>
              <a:t>〉</a:t>
            </a:r>
            <a:endParaRPr kumimoji="1" lang="ja-JP" altLang="en-US" sz="5400" b="1" dirty="0">
              <a:ea typeface="游ゴシック" panose="020B0400000000000000" pitchFamily="50" charset="-128"/>
            </a:endParaRPr>
          </a:p>
        </p:txBody>
      </p:sp>
      <p:pic>
        <p:nvPicPr>
          <p:cNvPr id="12" name="図 11"/>
          <p:cNvPicPr>
            <a:picLocks noChangeAspect="1"/>
          </p:cNvPicPr>
          <p:nvPr/>
        </p:nvPicPr>
        <p:blipFill>
          <a:blip r:embed="rId4">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377921" y="2525042"/>
            <a:ext cx="2569098" cy="4054743"/>
          </a:xfrm>
          <a:prstGeom prst="rect">
            <a:avLst/>
          </a:prstGeom>
          <a:effectLst/>
        </p:spPr>
      </p:pic>
      <p:pic>
        <p:nvPicPr>
          <p:cNvPr id="13" name="図 12"/>
          <p:cNvPicPr>
            <a:picLocks noChangeAspect="1"/>
          </p:cNvPicPr>
          <p:nvPr/>
        </p:nvPicPr>
        <p:blipFill>
          <a:blip r:embed="rId4">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3343807" y="1636446"/>
            <a:ext cx="2569098" cy="4054743"/>
          </a:xfrm>
          <a:prstGeom prst="rect">
            <a:avLst/>
          </a:prstGeom>
          <a:effectLst/>
        </p:spPr>
      </p:pic>
      <p:pic>
        <p:nvPicPr>
          <p:cNvPr id="14" name="図 13"/>
          <p:cNvPicPr>
            <a:picLocks noChangeAspect="1"/>
          </p:cNvPicPr>
          <p:nvPr/>
        </p:nvPicPr>
        <p:blipFill>
          <a:blip r:embed="rId4">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6307300" y="680658"/>
            <a:ext cx="2569098" cy="4054743"/>
          </a:xfrm>
          <a:prstGeom prst="rect">
            <a:avLst/>
          </a:prstGeom>
          <a:effectLst/>
        </p:spPr>
      </p:pic>
      <p:sp>
        <p:nvSpPr>
          <p:cNvPr id="11" name="テキスト ボックス 10"/>
          <p:cNvSpPr txBox="1"/>
          <p:nvPr/>
        </p:nvSpPr>
        <p:spPr>
          <a:xfrm>
            <a:off x="251520" y="143635"/>
            <a:ext cx="2125137" cy="971035"/>
          </a:xfrm>
          <a:prstGeom prst="rect">
            <a:avLst/>
          </a:prstGeom>
          <a:solidFill>
            <a:srgbClr val="002060"/>
          </a:solidFill>
        </p:spPr>
        <p:txBody>
          <a:bodyPr vert="horz" wrap="square" lIns="144000" tIns="0" rtlCol="0">
            <a:noAutofit/>
          </a:bodyPr>
          <a:lstStyle/>
          <a:p>
            <a:pPr>
              <a:lnSpc>
                <a:spcPct val="130000"/>
              </a:lnSpc>
            </a:pPr>
            <a:r>
              <a:rPr lang="ja-JP" altLang="en-US" sz="4800" b="1" dirty="0" smtClean="0">
                <a:solidFill>
                  <a:schemeClr val="bg1"/>
                </a:solidFill>
                <a:latin typeface="+mn-ea"/>
                <a:ea typeface="游ゴシック" panose="020B0400000000000000" pitchFamily="50" charset="-128"/>
              </a:rPr>
              <a:t>浄土門</a:t>
            </a:r>
            <a:endParaRPr kumimoji="1" lang="ja-JP" altLang="en-US" sz="4800" b="1" dirty="0">
              <a:solidFill>
                <a:schemeClr val="bg1"/>
              </a:solidFill>
              <a:latin typeface="+mn-ea"/>
              <a:ea typeface="游ゴシック" panose="020B0400000000000000" pitchFamily="50" charset="-128"/>
            </a:endParaRPr>
          </a:p>
        </p:txBody>
      </p:sp>
    </p:spTree>
    <p:extLst>
      <p:ext uri="{BB962C8B-B14F-4D97-AF65-F5344CB8AC3E}">
        <p14:creationId xmlns:p14="http://schemas.microsoft.com/office/powerpoint/2010/main" val="1421242825"/>
      </p:ext>
    </p:extLst>
  </p:cSld>
  <p:clrMapOvr>
    <a:masterClrMapping/>
  </p:clrMapOvr>
  <mc:AlternateContent xmlns:mc="http://schemas.openxmlformats.org/markup-compatibility/2006" xmlns:p14="http://schemas.microsoft.com/office/powerpoint/2010/main">
    <mc:Choice Requires="p14">
      <p:transition spd="slow" p14:dur="2000" advTm="17768"/>
    </mc:Choice>
    <mc:Fallback xmlns="">
      <p:transition spd="slow" advTm="1776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327122" y="53625"/>
            <a:ext cx="824841" cy="6426111"/>
          </a:xfrm>
          <a:prstGeom prst="rect">
            <a:avLst/>
          </a:prstGeom>
          <a:solidFill>
            <a:schemeClr val="accent1">
              <a:lumMod val="20000"/>
              <a:lumOff val="80000"/>
            </a:schemeClr>
          </a:solidFill>
        </p:spPr>
        <p:txBody>
          <a:bodyPr vert="eaVert" wrap="square" rtlCol="0">
            <a:spAutoFit/>
          </a:bodyPr>
          <a:lstStyle/>
          <a:p>
            <a:pPr algn="ctr">
              <a:lnSpc>
                <a:spcPct val="130000"/>
              </a:lnSpc>
            </a:pPr>
            <a:r>
              <a:rPr lang="ja-JP" altLang="en-US" sz="3200" b="1" dirty="0">
                <a:ea typeface="游ゴシック" panose="020B0400000000000000" pitchFamily="50" charset="-128"/>
              </a:rPr>
              <a:t>慈悲に聖道・浄土のかはり</a:t>
            </a:r>
            <a:r>
              <a:rPr lang="ja-JP" altLang="en-US" sz="3200" b="1" dirty="0" err="1">
                <a:ea typeface="游ゴシック" panose="020B0400000000000000" pitchFamily="50" charset="-128"/>
              </a:rPr>
              <a:t>め</a:t>
            </a:r>
            <a:r>
              <a:rPr lang="ja-JP" altLang="en-US" sz="3200" b="1" dirty="0">
                <a:ea typeface="游ゴシック" panose="020B0400000000000000" pitchFamily="50" charset="-128"/>
              </a:rPr>
              <a:t>あり。</a:t>
            </a:r>
            <a:endParaRPr lang="en-US" altLang="ja-JP" sz="3200" b="1" dirty="0">
              <a:ea typeface="游ゴシック" panose="020B0400000000000000" pitchFamily="50" charset="-128"/>
            </a:endParaRPr>
          </a:p>
        </p:txBody>
      </p:sp>
      <p:sp>
        <p:nvSpPr>
          <p:cNvPr id="3" name="テキスト ボックス 2"/>
          <p:cNvSpPr txBox="1"/>
          <p:nvPr/>
        </p:nvSpPr>
        <p:spPr>
          <a:xfrm>
            <a:off x="1871700" y="831014"/>
            <a:ext cx="5400600" cy="1107996"/>
          </a:xfrm>
          <a:prstGeom prst="rect">
            <a:avLst/>
          </a:prstGeom>
          <a:noFill/>
        </p:spPr>
        <p:txBody>
          <a:bodyPr wrap="square" rtlCol="0">
            <a:spAutoFit/>
          </a:bodyPr>
          <a:lstStyle/>
          <a:p>
            <a:r>
              <a:rPr kumimoji="1" lang="ja-JP" altLang="en-US" sz="6600" b="1" dirty="0">
                <a:ea typeface="游ゴシック" panose="020B0400000000000000" pitchFamily="50" charset="-128"/>
              </a:rPr>
              <a:t>第四条の主題</a:t>
            </a:r>
          </a:p>
        </p:txBody>
      </p:sp>
      <p:sp>
        <p:nvSpPr>
          <p:cNvPr id="4" name="正方形/長方形 3"/>
          <p:cNvSpPr/>
          <p:nvPr/>
        </p:nvSpPr>
        <p:spPr>
          <a:xfrm>
            <a:off x="8336613" y="24404"/>
            <a:ext cx="700373" cy="8066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5" name="下矢印 4"/>
          <p:cNvSpPr/>
          <p:nvPr/>
        </p:nvSpPr>
        <p:spPr>
          <a:xfrm>
            <a:off x="3739407" y="2483895"/>
            <a:ext cx="1665185" cy="18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 name="テキスト ボックス 5"/>
          <p:cNvSpPr txBox="1"/>
          <p:nvPr/>
        </p:nvSpPr>
        <p:spPr>
          <a:xfrm>
            <a:off x="3351238" y="4881749"/>
            <a:ext cx="2441523" cy="1323439"/>
          </a:xfrm>
          <a:prstGeom prst="rect">
            <a:avLst/>
          </a:prstGeom>
          <a:noFill/>
        </p:spPr>
        <p:txBody>
          <a:bodyPr wrap="square" rtlCol="0">
            <a:spAutoFit/>
          </a:bodyPr>
          <a:lstStyle/>
          <a:p>
            <a:r>
              <a:rPr kumimoji="1" lang="ja-JP" altLang="en-US" sz="8000" b="1" dirty="0">
                <a:solidFill>
                  <a:srgbClr val="FF0000"/>
                </a:solidFill>
                <a:ea typeface="游ゴシック" panose="020B0400000000000000" pitchFamily="50" charset="-128"/>
              </a:rPr>
              <a:t>慈悲</a:t>
            </a:r>
          </a:p>
        </p:txBody>
      </p:sp>
    </p:spTree>
    <p:custDataLst>
      <p:tags r:id="rId1"/>
    </p:custDataLst>
    <p:extLst>
      <p:ext uri="{BB962C8B-B14F-4D97-AF65-F5344CB8AC3E}">
        <p14:creationId xmlns:p14="http://schemas.microsoft.com/office/powerpoint/2010/main" val="470033185"/>
      </p:ext>
    </p:extLst>
  </p:cSld>
  <p:clrMapOvr>
    <a:masterClrMapping/>
  </p:clrMapOvr>
  <mc:AlternateContent xmlns:mc="http://schemas.openxmlformats.org/markup-compatibility/2006" xmlns:p14="http://schemas.microsoft.com/office/powerpoint/2010/main">
    <mc:Choice Requires="p14">
      <p:transition spd="slow" p14:dur="2000" advTm="14920"/>
    </mc:Choice>
    <mc:Fallback xmlns="">
      <p:transition spd="slow" advTm="14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61510" y="185716"/>
            <a:ext cx="3311859" cy="971035"/>
          </a:xfrm>
          <a:prstGeom prst="rect">
            <a:avLst/>
          </a:prstGeom>
          <a:solidFill>
            <a:srgbClr val="002060"/>
          </a:solidFill>
        </p:spPr>
        <p:txBody>
          <a:bodyPr vert="horz" wrap="square" lIns="36000" rIns="36000" rtlCol="0" anchor="ctr" anchorCtr="1">
            <a:spAutoFit/>
          </a:bodyPr>
          <a:lstStyle/>
          <a:p>
            <a:pPr>
              <a:lnSpc>
                <a:spcPct val="130000"/>
              </a:lnSpc>
            </a:pPr>
            <a:r>
              <a:rPr lang="ja-JP" altLang="en-US" sz="4800" b="1" dirty="0">
                <a:solidFill>
                  <a:schemeClr val="bg1"/>
                </a:solidFill>
                <a:latin typeface="+mn-ea"/>
                <a:ea typeface="游ゴシック" panose="020B0400000000000000" pitchFamily="50" charset="-128"/>
              </a:rPr>
              <a:t>浄土の慈悲</a:t>
            </a:r>
            <a:endParaRPr kumimoji="1" lang="ja-JP" altLang="en-US" sz="4800" b="1" dirty="0">
              <a:solidFill>
                <a:schemeClr val="bg1"/>
              </a:solidFill>
              <a:latin typeface="+mn-ea"/>
              <a:ea typeface="游ゴシック" panose="020B0400000000000000" pitchFamily="50" charset="-128"/>
            </a:endParaRPr>
          </a:p>
        </p:txBody>
      </p:sp>
      <p:sp>
        <p:nvSpPr>
          <p:cNvPr id="15" name="テキスト ボックス 14"/>
          <p:cNvSpPr txBox="1"/>
          <p:nvPr/>
        </p:nvSpPr>
        <p:spPr>
          <a:xfrm>
            <a:off x="656565" y="1493758"/>
            <a:ext cx="8205361" cy="4247317"/>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horz" wrap="square" lIns="36000" rIns="36000" rtlCol="0" anchor="ctr" anchorCtr="1">
            <a:spAutoFit/>
          </a:bodyPr>
          <a:lstStyle/>
          <a:p>
            <a:pPr>
              <a:defRPr/>
            </a:pPr>
            <a:r>
              <a:rPr lang="ja-JP" altLang="ja-JP" sz="5400" b="1" dirty="0">
                <a:solidFill>
                  <a:schemeClr val="tx1"/>
                </a:solidFill>
                <a:ea typeface="游ゴシック" panose="020B0400000000000000" pitchFamily="50" charset="-128"/>
              </a:rPr>
              <a:t>自分が念仏を申す身になり、浄土に</a:t>
            </a:r>
            <a:r>
              <a:rPr lang="ja-JP" altLang="en-US" sz="5400" b="1" dirty="0">
                <a:solidFill>
                  <a:schemeClr val="tx1"/>
                </a:solidFill>
                <a:ea typeface="游ゴシック" panose="020B0400000000000000" pitchFamily="50" charset="-128"/>
              </a:rPr>
              <a:t>往生し</a:t>
            </a:r>
            <a:r>
              <a:rPr lang="ja-JP" altLang="ja-JP" sz="5400" b="1" dirty="0">
                <a:solidFill>
                  <a:schemeClr val="tx1"/>
                </a:solidFill>
                <a:ea typeface="游ゴシック" panose="020B0400000000000000" pitchFamily="50" charset="-128"/>
              </a:rPr>
              <a:t>、すぐにさとりをひらき、仏として大慈</a:t>
            </a:r>
            <a:r>
              <a:rPr lang="ja-JP" altLang="en-US" sz="5400" b="1" dirty="0">
                <a:solidFill>
                  <a:schemeClr val="tx1"/>
                </a:solidFill>
                <a:ea typeface="游ゴシック" panose="020B0400000000000000" pitchFamily="50" charset="-128"/>
              </a:rPr>
              <a:t>大</a:t>
            </a:r>
            <a:r>
              <a:rPr lang="ja-JP" altLang="ja-JP" sz="5400" b="1" dirty="0">
                <a:solidFill>
                  <a:schemeClr val="tx1"/>
                </a:solidFill>
                <a:ea typeface="游ゴシック" panose="020B0400000000000000" pitchFamily="50" charset="-128"/>
              </a:rPr>
              <a:t>悲を身につけて、人々を救うこと。</a:t>
            </a:r>
          </a:p>
        </p:txBody>
      </p:sp>
      <p:cxnSp>
        <p:nvCxnSpPr>
          <p:cNvPr id="9" name="直線コネクタ 8"/>
          <p:cNvCxnSpPr/>
          <p:nvPr/>
        </p:nvCxnSpPr>
        <p:spPr>
          <a:xfrm>
            <a:off x="2366755" y="3203975"/>
            <a:ext cx="5967637"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1106615" y="3893574"/>
            <a:ext cx="7167230" cy="75486"/>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106615" y="4869160"/>
            <a:ext cx="7227777"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106615" y="5695960"/>
            <a:ext cx="594066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9781481"/>
      </p:ext>
    </p:extLst>
  </p:cSld>
  <p:clrMapOvr>
    <a:masterClrMapping/>
  </p:clrMapOvr>
  <mc:AlternateContent xmlns:mc="http://schemas.openxmlformats.org/markup-compatibility/2006" xmlns:p14="http://schemas.microsoft.com/office/powerpoint/2010/main">
    <mc:Choice Requires="p14">
      <p:transition spd="slow" p14:dur="2000" advTm="70789"/>
    </mc:Choice>
    <mc:Fallback xmlns="">
      <p:transition spd="slow" advTm="707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566460" y="545196"/>
            <a:ext cx="7922180" cy="2585323"/>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horz" wrap="square" lIns="36000" rIns="36000" rtlCol="0" anchor="ctr" anchorCtr="1">
            <a:spAutoFit/>
          </a:bodyPr>
          <a:lstStyle/>
          <a:p>
            <a:pPr>
              <a:defRPr/>
            </a:pPr>
            <a:r>
              <a:rPr lang="ja-JP" altLang="en-US" sz="5400" b="1" dirty="0">
                <a:solidFill>
                  <a:schemeClr val="tx1"/>
                </a:solidFill>
                <a:ea typeface="游ゴシック" panose="020B0400000000000000" pitchFamily="50" charset="-128"/>
              </a:rPr>
              <a:t>仏となれば、すぐに衆生救済のために再びこの世界に還り来る。</a:t>
            </a:r>
            <a:endParaRPr lang="ja-JP" altLang="ja-JP" sz="5400" b="1" dirty="0">
              <a:solidFill>
                <a:schemeClr val="tx1"/>
              </a:solidFill>
              <a:ea typeface="游ゴシック" panose="020B0400000000000000" pitchFamily="50" charset="-128"/>
            </a:endParaRPr>
          </a:p>
        </p:txBody>
      </p:sp>
      <p:sp>
        <p:nvSpPr>
          <p:cNvPr id="5" name="等号 4"/>
          <p:cNvSpPr/>
          <p:nvPr/>
        </p:nvSpPr>
        <p:spPr>
          <a:xfrm rot="5400000">
            <a:off x="3970127" y="3250441"/>
            <a:ext cx="1114845" cy="121513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6" name="角丸四角形 5"/>
          <p:cNvSpPr/>
          <p:nvPr/>
        </p:nvSpPr>
        <p:spPr>
          <a:xfrm>
            <a:off x="3404141" y="4509120"/>
            <a:ext cx="2246818" cy="127497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r>
              <a:rPr kumimoji="1" lang="ja-JP" altLang="en-US" sz="8000" b="1" dirty="0">
                <a:solidFill>
                  <a:srgbClr val="FF0000"/>
                </a:solidFill>
                <a:latin typeface="游ゴシック" panose="020B0400000000000000" pitchFamily="50" charset="-128"/>
                <a:ea typeface="游ゴシック" panose="020B0400000000000000" pitchFamily="50" charset="-128"/>
              </a:rPr>
              <a:t>還相</a:t>
            </a:r>
          </a:p>
        </p:txBody>
      </p:sp>
    </p:spTree>
    <p:custDataLst>
      <p:tags r:id="rId1"/>
    </p:custDataLst>
    <p:extLst>
      <p:ext uri="{BB962C8B-B14F-4D97-AF65-F5344CB8AC3E}">
        <p14:creationId xmlns:p14="http://schemas.microsoft.com/office/powerpoint/2010/main" val="2320992673"/>
      </p:ext>
    </p:extLst>
  </p:cSld>
  <p:clrMapOvr>
    <a:masterClrMapping/>
  </p:clrMapOvr>
  <mc:AlternateContent xmlns:mc="http://schemas.openxmlformats.org/markup-compatibility/2006" xmlns:p14="http://schemas.microsoft.com/office/powerpoint/2010/main">
    <mc:Choice Requires="p14">
      <p:transition spd="slow" p14:dur="2000" advTm="18672"/>
    </mc:Choice>
    <mc:Fallback xmlns="">
      <p:transition spd="slow" advTm="186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6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楕円 5"/>
          <p:cNvSpPr/>
          <p:nvPr/>
        </p:nvSpPr>
        <p:spPr>
          <a:xfrm>
            <a:off x="5118549" y="4075504"/>
            <a:ext cx="4761312" cy="3777522"/>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198" y="-158541"/>
            <a:ext cx="4456808" cy="294012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8" name="テキスト ボックス 7"/>
          <p:cNvSpPr txBox="1"/>
          <p:nvPr/>
        </p:nvSpPr>
        <p:spPr>
          <a:xfrm>
            <a:off x="1285619" y="1043735"/>
            <a:ext cx="1575175" cy="923330"/>
          </a:xfrm>
          <a:prstGeom prst="rect">
            <a:avLst/>
          </a:prstGeom>
          <a:solidFill>
            <a:schemeClr val="bg1"/>
          </a:solidFill>
          <a:effectLst>
            <a:glow rad="266700">
              <a:schemeClr val="accent1">
                <a:alpha val="90000"/>
              </a:schemeClr>
            </a:glow>
          </a:effectLst>
        </p:spPr>
        <p:txBody>
          <a:bodyPr wrap="square" rtlCol="0">
            <a:spAutoFit/>
          </a:bodyPr>
          <a:lstStyle/>
          <a:p>
            <a:r>
              <a:rPr lang="ja-JP" altLang="en-US" sz="5400" b="1" dirty="0">
                <a:ea typeface="游ゴシック" panose="020B0400000000000000" pitchFamily="50" charset="-128"/>
              </a:rPr>
              <a:t>浄土</a:t>
            </a:r>
            <a:endParaRPr kumimoji="1" lang="ja-JP" altLang="en-US" sz="5400" b="1" dirty="0">
              <a:ea typeface="游ゴシック" panose="020B0400000000000000" pitchFamily="50" charset="-128"/>
            </a:endParaRPr>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866361">
            <a:off x="2168072" y="3523275"/>
            <a:ext cx="3377324" cy="2785488"/>
          </a:xfrm>
          <a:prstGeom prst="rect">
            <a:avLst/>
          </a:prstGeom>
        </p:spPr>
      </p:pic>
      <p:sp>
        <p:nvSpPr>
          <p:cNvPr id="12" name="テキスト ボックス 11"/>
          <p:cNvSpPr txBox="1"/>
          <p:nvPr/>
        </p:nvSpPr>
        <p:spPr>
          <a:xfrm>
            <a:off x="5841770" y="5377028"/>
            <a:ext cx="3111723" cy="923330"/>
          </a:xfrm>
          <a:prstGeom prst="rect">
            <a:avLst/>
          </a:prstGeom>
          <a:noFill/>
        </p:spPr>
        <p:txBody>
          <a:bodyPr wrap="square" rtlCol="0">
            <a:spAutoFit/>
          </a:bodyPr>
          <a:lstStyle/>
          <a:p>
            <a:r>
              <a:rPr kumimoji="1" lang="ja-JP" altLang="en-US" sz="5400" b="1" dirty="0">
                <a:effectLst>
                  <a:glow rad="228600">
                    <a:schemeClr val="bg1">
                      <a:alpha val="40000"/>
                    </a:schemeClr>
                  </a:glow>
                </a:effectLst>
                <a:ea typeface="游ゴシック" panose="020B0400000000000000" pitchFamily="50" charset="-128"/>
              </a:rPr>
              <a:t>この世界</a:t>
            </a:r>
          </a:p>
        </p:txBody>
      </p:sp>
      <p:sp>
        <p:nvSpPr>
          <p:cNvPr id="9" name="テキスト ボックス 8"/>
          <p:cNvSpPr txBox="1"/>
          <p:nvPr/>
        </p:nvSpPr>
        <p:spPr>
          <a:xfrm>
            <a:off x="4588197" y="458670"/>
            <a:ext cx="4439297" cy="2585323"/>
          </a:xfrm>
          <a:prstGeom prst="rect">
            <a:avLst/>
          </a:prstGeom>
          <a:noFill/>
        </p:spPr>
        <p:txBody>
          <a:bodyPr wrap="square" rtlCol="0">
            <a:spAutoFit/>
          </a:bodyPr>
          <a:lstStyle/>
          <a:p>
            <a:pPr marL="722313" indent="-722313" algn="just"/>
            <a:r>
              <a:rPr lang="en-US" altLang="ja-JP" sz="5400" b="1" dirty="0">
                <a:ea typeface="游ゴシック" panose="020B0400000000000000" pitchFamily="50" charset="-128"/>
              </a:rPr>
              <a:t>※</a:t>
            </a:r>
            <a:r>
              <a:rPr lang="ja-JP" altLang="en-US" sz="5400" b="1" dirty="0">
                <a:ea typeface="游ゴシック" panose="020B0400000000000000" pitchFamily="50" charset="-128"/>
              </a:rPr>
              <a:t>さまざまな縁を通して</a:t>
            </a:r>
            <a:r>
              <a:rPr kumimoji="1" lang="ja-JP" altLang="en-US" sz="5400" b="1" dirty="0">
                <a:ea typeface="游ゴシック" panose="020B0400000000000000" pitchFamily="50" charset="-128"/>
              </a:rPr>
              <a:t>はたらく。</a:t>
            </a:r>
          </a:p>
        </p:txBody>
      </p:sp>
      <p:pic>
        <p:nvPicPr>
          <p:cNvPr id="14" name="図 13"/>
          <p:cNvPicPr>
            <a:picLocks noChangeAspect="1"/>
          </p:cNvPicPr>
          <p:nvPr/>
        </p:nvPicPr>
        <p:blipFill>
          <a:blip r:embed="rId6">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3177815" y="2390301"/>
            <a:ext cx="1908213" cy="3011685"/>
          </a:xfrm>
          <a:prstGeom prst="rect">
            <a:avLst/>
          </a:prstGeom>
          <a:effectLst>
            <a:glow rad="406400">
              <a:srgbClr val="FFFF00">
                <a:alpha val="80000"/>
              </a:srgbClr>
            </a:glow>
          </a:effectLst>
        </p:spPr>
      </p:pic>
    </p:spTree>
    <p:custDataLst>
      <p:tags r:id="rId1"/>
    </p:custDataLst>
    <p:extLst>
      <p:ext uri="{BB962C8B-B14F-4D97-AF65-F5344CB8AC3E}">
        <p14:creationId xmlns:p14="http://schemas.microsoft.com/office/powerpoint/2010/main" val="3514493213"/>
      </p:ext>
    </p:extLst>
  </p:cSld>
  <p:clrMapOvr>
    <a:masterClrMapping/>
  </p:clrMapOvr>
  <mc:AlternateContent xmlns:mc="http://schemas.openxmlformats.org/markup-compatibility/2006" xmlns:p14="http://schemas.microsoft.com/office/powerpoint/2010/main">
    <mc:Choice Requires="p14">
      <p:transition spd="slow" p14:dur="2000" advTm="50626"/>
    </mc:Choice>
    <mc:Fallback xmlns="">
      <p:transition spd="slow" advTm="506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12" grpId="0"/>
      <p:bldP spid="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530" y="136219"/>
            <a:ext cx="9959227" cy="14085064"/>
          </a:xfrm>
          <a:prstGeom prst="rect">
            <a:avLst/>
          </a:prstGeom>
        </p:spPr>
      </p:pic>
      <p:sp>
        <p:nvSpPr>
          <p:cNvPr id="4" name="テキスト ボックス 3"/>
          <p:cNvSpPr txBox="1"/>
          <p:nvPr/>
        </p:nvSpPr>
        <p:spPr>
          <a:xfrm>
            <a:off x="1241630" y="5146211"/>
            <a:ext cx="2031325" cy="646331"/>
          </a:xfrm>
          <a:prstGeom prst="rect">
            <a:avLst/>
          </a:prstGeom>
          <a:solidFill>
            <a:schemeClr val="bg1">
              <a:alpha val="69000"/>
            </a:schemeClr>
          </a:solidFill>
        </p:spPr>
        <p:txBody>
          <a:bodyPr wrap="none" rtlCol="0">
            <a:spAutoFit/>
          </a:bodyPr>
          <a:lstStyle/>
          <a:p>
            <a:r>
              <a:rPr kumimoji="1" lang="ja-JP" altLang="en-US" sz="3600" b="1" dirty="0">
                <a:ea typeface="游ゴシック" panose="020B0400000000000000" pitchFamily="50" charset="-128"/>
              </a:rPr>
              <a:t>親鸞聖人</a:t>
            </a:r>
          </a:p>
        </p:txBody>
      </p:sp>
      <p:sp>
        <p:nvSpPr>
          <p:cNvPr id="5" name="テキスト ボックス 4"/>
          <p:cNvSpPr txBox="1"/>
          <p:nvPr/>
        </p:nvSpPr>
        <p:spPr>
          <a:xfrm>
            <a:off x="5758038" y="4610315"/>
            <a:ext cx="2570351" cy="769441"/>
          </a:xfrm>
          <a:prstGeom prst="rect">
            <a:avLst/>
          </a:prstGeom>
          <a:solidFill>
            <a:schemeClr val="bg1">
              <a:alpha val="96000"/>
            </a:schemeClr>
          </a:solidFill>
        </p:spPr>
        <p:txBody>
          <a:bodyPr wrap="square" rtlCol="0">
            <a:spAutoFit/>
          </a:bodyPr>
          <a:lstStyle/>
          <a:p>
            <a:r>
              <a:rPr kumimoji="1" lang="ja-JP" altLang="en-US" sz="4400" b="1" dirty="0">
                <a:ea typeface="游ゴシック" panose="020B0400000000000000" pitchFamily="50" charset="-128"/>
              </a:rPr>
              <a:t>法然聖人</a:t>
            </a:r>
          </a:p>
        </p:txBody>
      </p:sp>
      <p:sp>
        <p:nvSpPr>
          <p:cNvPr id="6" name="角丸四角形 5"/>
          <p:cNvSpPr/>
          <p:nvPr/>
        </p:nvSpPr>
        <p:spPr>
          <a:xfrm>
            <a:off x="3852952" y="136220"/>
            <a:ext cx="3109379" cy="9075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r>
              <a:rPr kumimoji="1" lang="ja-JP" altLang="en-US" sz="4400" b="1" dirty="0">
                <a:solidFill>
                  <a:schemeClr val="tx1"/>
                </a:solidFill>
                <a:latin typeface="游ゴシック" panose="020B0400000000000000" pitchFamily="50" charset="-128"/>
                <a:ea typeface="游ゴシック" panose="020B0400000000000000" pitchFamily="50" charset="-128"/>
              </a:rPr>
              <a:t>還相の菩薩</a:t>
            </a:r>
          </a:p>
        </p:txBody>
      </p:sp>
    </p:spTree>
    <p:custDataLst>
      <p:tags r:id="rId1"/>
    </p:custDataLst>
    <p:extLst>
      <p:ext uri="{BB962C8B-B14F-4D97-AF65-F5344CB8AC3E}">
        <p14:creationId xmlns:p14="http://schemas.microsoft.com/office/powerpoint/2010/main" val="1463128530"/>
      </p:ext>
    </p:extLst>
  </p:cSld>
  <p:clrMapOvr>
    <a:masterClrMapping/>
  </p:clrMapOvr>
  <mc:AlternateContent xmlns:mc="http://schemas.openxmlformats.org/markup-compatibility/2006" xmlns:p14="http://schemas.microsoft.com/office/powerpoint/2010/main">
    <mc:Choice Requires="p14">
      <p:transition spd="slow" p14:dur="2000" advTm="84571"/>
    </mc:Choice>
    <mc:Fallback xmlns="">
      <p:transition spd="slow" advTm="845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406596" y="53625"/>
            <a:ext cx="2745367" cy="6804375"/>
          </a:xfrm>
          <a:prstGeom prst="rect">
            <a:avLst/>
          </a:prstGeom>
          <a:solidFill>
            <a:schemeClr val="accent1">
              <a:lumMod val="20000"/>
              <a:lumOff val="80000"/>
            </a:schemeClr>
          </a:solidFill>
        </p:spPr>
        <p:txBody>
          <a:bodyPr vert="eaVert" wrap="square" rtlCol="0">
            <a:spAutoFit/>
          </a:bodyPr>
          <a:lstStyle/>
          <a:p>
            <a:pPr>
              <a:lnSpc>
                <a:spcPct val="130000"/>
              </a:lnSpc>
            </a:pPr>
            <a:r>
              <a:rPr lang="ja-JP" altLang="en-US" sz="3200" b="1" dirty="0">
                <a:ea typeface="游ゴシック" panose="020B0400000000000000" pitchFamily="50" charset="-128"/>
              </a:rPr>
              <a:t>浄土の慈悲といふは、念仏して、</a:t>
            </a:r>
            <a:endParaRPr lang="en-US" altLang="ja-JP" sz="3200" b="1" dirty="0">
              <a:ea typeface="游ゴシック" panose="020B0400000000000000" pitchFamily="50" charset="-128"/>
            </a:endParaRPr>
          </a:p>
          <a:p>
            <a:pPr>
              <a:lnSpc>
                <a:spcPct val="130000"/>
              </a:lnSpc>
            </a:pPr>
            <a:r>
              <a:rPr lang="ja-JP" altLang="en-US" sz="3200" b="1" dirty="0">
                <a:ea typeface="游ゴシック" panose="020B0400000000000000" pitchFamily="50" charset="-128"/>
              </a:rPr>
              <a:t>いそぎ仏に成り</a:t>
            </a:r>
            <a:r>
              <a:rPr lang="ja-JP" altLang="en-US" sz="3200" b="1" dirty="0" err="1">
                <a:ea typeface="游ゴシック" panose="020B0400000000000000" pitchFamily="50" charset="-128"/>
              </a:rPr>
              <a:t>て</a:t>
            </a:r>
            <a:r>
              <a:rPr lang="ja-JP" altLang="en-US" sz="3200" b="1" dirty="0">
                <a:ea typeface="游ゴシック" panose="020B0400000000000000" pitchFamily="50" charset="-128"/>
              </a:rPr>
              <a:t>、大慈大悲心をもつて、おも</a:t>
            </a:r>
            <a:r>
              <a:rPr lang="ja-JP" altLang="en-US" sz="3200" b="1" dirty="0" err="1">
                <a:ea typeface="游ゴシック" panose="020B0400000000000000" pitchFamily="50" charset="-128"/>
              </a:rPr>
              <a:t>ふがご</a:t>
            </a:r>
            <a:r>
              <a:rPr lang="ja-JP" altLang="en-US" sz="3200" b="1" dirty="0">
                <a:ea typeface="游ゴシック" panose="020B0400000000000000" pitchFamily="50" charset="-128"/>
              </a:rPr>
              <a:t>とく衆生を利益するをいふべきなり。</a:t>
            </a:r>
            <a:endParaRPr lang="en-US" altLang="ja-JP" sz="3200" b="1" dirty="0">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161510" y="185716"/>
            <a:ext cx="3311859" cy="971035"/>
          </a:xfrm>
          <a:prstGeom prst="rect">
            <a:avLst/>
          </a:prstGeom>
          <a:solidFill>
            <a:srgbClr val="002060"/>
          </a:solidFill>
        </p:spPr>
        <p:txBody>
          <a:bodyPr vert="horz" wrap="square" lIns="36000" rIns="36000" rtlCol="0" anchor="ctr" anchorCtr="1">
            <a:spAutoFit/>
          </a:bodyPr>
          <a:lstStyle/>
          <a:p>
            <a:pPr>
              <a:lnSpc>
                <a:spcPct val="130000"/>
              </a:lnSpc>
            </a:pPr>
            <a:r>
              <a:rPr lang="ja-JP" altLang="en-US" sz="4800" b="1" dirty="0">
                <a:solidFill>
                  <a:schemeClr val="bg1"/>
                </a:solidFill>
                <a:latin typeface="+mn-ea"/>
                <a:ea typeface="游ゴシック" panose="020B0400000000000000" pitchFamily="50" charset="-128"/>
              </a:rPr>
              <a:t>浄土の慈悲</a:t>
            </a:r>
            <a:endParaRPr kumimoji="1" lang="ja-JP" altLang="en-US" sz="4800" b="1" dirty="0">
              <a:solidFill>
                <a:schemeClr val="bg1"/>
              </a:solidFill>
              <a:latin typeface="+mn-ea"/>
              <a:ea typeface="游ゴシック" panose="020B0400000000000000" pitchFamily="50" charset="-128"/>
            </a:endParaRPr>
          </a:p>
        </p:txBody>
      </p:sp>
      <p:sp>
        <p:nvSpPr>
          <p:cNvPr id="15" name="テキスト ボックス 14"/>
          <p:cNvSpPr txBox="1"/>
          <p:nvPr/>
        </p:nvSpPr>
        <p:spPr>
          <a:xfrm>
            <a:off x="161510" y="2750441"/>
            <a:ext cx="5895655" cy="2585323"/>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horz" wrap="square" lIns="36000" rIns="36000" rtlCol="0" anchor="t" anchorCtr="0">
            <a:noAutofit/>
          </a:bodyPr>
          <a:lstStyle/>
          <a:p>
            <a:pPr>
              <a:defRPr/>
            </a:pPr>
            <a:r>
              <a:rPr lang="ja-JP" altLang="en-US" sz="5400" b="1" dirty="0">
                <a:solidFill>
                  <a:schemeClr val="tx1"/>
                </a:solidFill>
                <a:ea typeface="游ゴシック" panose="020B0400000000000000" pitchFamily="50" charset="-128"/>
              </a:rPr>
              <a:t>仏となって、意のままに人々を救うこと。</a:t>
            </a:r>
            <a:endParaRPr lang="en-US" altLang="ja-JP" sz="5400" b="1" dirty="0">
              <a:solidFill>
                <a:schemeClr val="tx1"/>
              </a:solidFill>
              <a:ea typeface="游ゴシック" panose="020B0400000000000000" pitchFamily="50" charset="-128"/>
            </a:endParaRPr>
          </a:p>
          <a:p>
            <a:pPr>
              <a:defRPr/>
            </a:pPr>
            <a:r>
              <a:rPr lang="ja-JP" altLang="en-US" sz="5400" b="1" dirty="0">
                <a:solidFill>
                  <a:schemeClr val="tx1"/>
                </a:solidFill>
                <a:ea typeface="游ゴシック" panose="020B0400000000000000" pitchFamily="50" charset="-128"/>
              </a:rPr>
              <a:t>「仏の慈悲」</a:t>
            </a:r>
            <a:endParaRPr lang="ja-JP" altLang="ja-JP" sz="5400" b="1" dirty="0">
              <a:solidFill>
                <a:schemeClr val="tx1"/>
              </a:solidFill>
              <a:ea typeface="游ゴシック" panose="020B0400000000000000" pitchFamily="50" charset="-128"/>
            </a:endParaRPr>
          </a:p>
        </p:txBody>
      </p:sp>
      <p:sp>
        <p:nvSpPr>
          <p:cNvPr id="5" name="等号 4"/>
          <p:cNvSpPr/>
          <p:nvPr/>
        </p:nvSpPr>
        <p:spPr>
          <a:xfrm rot="5400000">
            <a:off x="1253432" y="1447336"/>
            <a:ext cx="1128013" cy="121513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Tree>
    <p:custDataLst>
      <p:tags r:id="rId1"/>
    </p:custDataLst>
    <p:extLst>
      <p:ext uri="{BB962C8B-B14F-4D97-AF65-F5344CB8AC3E}">
        <p14:creationId xmlns:p14="http://schemas.microsoft.com/office/powerpoint/2010/main" val="2788927904"/>
      </p:ext>
    </p:extLst>
  </p:cSld>
  <p:clrMapOvr>
    <a:masterClrMapping/>
  </p:clrMapOvr>
  <mc:AlternateContent xmlns:mc="http://schemas.openxmlformats.org/markup-compatibility/2006" xmlns:p14="http://schemas.microsoft.com/office/powerpoint/2010/main">
    <mc:Choice Requires="p14">
      <p:transition spd="slow" p14:dur="2000" advTm="16810"/>
    </mc:Choice>
    <mc:Fallback xmlns="">
      <p:transition spd="slow" advTm="168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1529" y="1403176"/>
            <a:ext cx="5580621" cy="1015663"/>
          </a:xfrm>
          <a:prstGeom prst="rect">
            <a:avLst/>
          </a:prstGeom>
          <a:noFill/>
        </p:spPr>
        <p:txBody>
          <a:bodyPr wrap="square" rtlCol="0">
            <a:spAutoFit/>
          </a:bodyPr>
          <a:lstStyle/>
          <a:p>
            <a:r>
              <a:rPr lang="ja-JP" altLang="en-US" sz="6000" b="1" dirty="0">
                <a:ea typeface="游ゴシック" panose="020B0400000000000000" pitchFamily="50" charset="-128"/>
              </a:rPr>
              <a:t>三つの慈悲</a:t>
            </a:r>
            <a:endParaRPr kumimoji="1" lang="ja-JP" altLang="en-US" sz="6000" b="1" dirty="0">
              <a:ea typeface="游ゴシック" panose="020B0400000000000000" pitchFamily="50" charset="-128"/>
            </a:endParaRPr>
          </a:p>
        </p:txBody>
      </p:sp>
      <p:sp>
        <p:nvSpPr>
          <p:cNvPr id="15" name="正方形/長方形 14"/>
          <p:cNvSpPr/>
          <p:nvPr/>
        </p:nvSpPr>
        <p:spPr>
          <a:xfrm>
            <a:off x="161509" y="2377458"/>
            <a:ext cx="8865985" cy="14990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6" name="テキスト ボックス 15"/>
          <p:cNvSpPr txBox="1"/>
          <p:nvPr/>
        </p:nvSpPr>
        <p:spPr>
          <a:xfrm>
            <a:off x="161510" y="2422618"/>
            <a:ext cx="3285365" cy="830997"/>
          </a:xfrm>
          <a:prstGeom prst="rect">
            <a:avLst/>
          </a:prstGeom>
          <a:noFill/>
        </p:spPr>
        <p:txBody>
          <a:bodyPr wrap="square" rtlCol="0">
            <a:spAutoFit/>
          </a:bodyPr>
          <a:lstStyle/>
          <a:p>
            <a:r>
              <a:rPr kumimoji="1" lang="ja-JP" altLang="en-US" sz="4800" b="1" dirty="0">
                <a:ea typeface="游ゴシック" panose="020B0400000000000000" pitchFamily="50" charset="-128"/>
              </a:rPr>
              <a:t>①大慈大悲 </a:t>
            </a:r>
            <a:endParaRPr kumimoji="1" lang="en-US" altLang="ja-JP" sz="4800" b="1" dirty="0">
              <a:ea typeface="游ゴシック" panose="020B0400000000000000" pitchFamily="50" charset="-128"/>
            </a:endParaRPr>
          </a:p>
        </p:txBody>
      </p:sp>
      <p:sp>
        <p:nvSpPr>
          <p:cNvPr id="17" name="テキスト ボックス 16"/>
          <p:cNvSpPr txBox="1"/>
          <p:nvPr/>
        </p:nvSpPr>
        <p:spPr>
          <a:xfrm>
            <a:off x="3953686" y="4797851"/>
            <a:ext cx="5073806" cy="830997"/>
          </a:xfrm>
          <a:prstGeom prst="rect">
            <a:avLst/>
          </a:prstGeom>
          <a:noFill/>
        </p:spPr>
        <p:txBody>
          <a:bodyPr wrap="square" rtlCol="0">
            <a:spAutoFit/>
          </a:bodyPr>
          <a:lstStyle/>
          <a:p>
            <a:r>
              <a:rPr kumimoji="1" lang="ja-JP" altLang="en-US" sz="4800" b="1" dirty="0">
                <a:ea typeface="游ゴシック" panose="020B0400000000000000" pitchFamily="50" charset="-128"/>
              </a:rPr>
              <a:t>凡夫が起こす慈悲</a:t>
            </a:r>
          </a:p>
        </p:txBody>
      </p:sp>
      <p:sp>
        <p:nvSpPr>
          <p:cNvPr id="18" name="右矢印 17"/>
          <p:cNvSpPr/>
          <p:nvPr/>
        </p:nvSpPr>
        <p:spPr>
          <a:xfrm>
            <a:off x="3446875" y="2629420"/>
            <a:ext cx="495055" cy="415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9" name="テキスト ボックス 18"/>
          <p:cNvSpPr txBox="1"/>
          <p:nvPr/>
        </p:nvSpPr>
        <p:spPr>
          <a:xfrm>
            <a:off x="3953688" y="3876533"/>
            <a:ext cx="5073806" cy="830997"/>
          </a:xfrm>
          <a:prstGeom prst="rect">
            <a:avLst/>
          </a:prstGeom>
          <a:noFill/>
        </p:spPr>
        <p:txBody>
          <a:bodyPr wrap="square" rtlCol="0">
            <a:spAutoFit/>
          </a:bodyPr>
          <a:lstStyle/>
          <a:p>
            <a:r>
              <a:rPr kumimoji="1" lang="ja-JP" altLang="en-US" sz="4800" b="1" dirty="0">
                <a:ea typeface="游ゴシック" panose="020B0400000000000000" pitchFamily="50" charset="-128"/>
              </a:rPr>
              <a:t>聖者が起こす慈悲</a:t>
            </a:r>
          </a:p>
        </p:txBody>
      </p:sp>
      <p:sp>
        <p:nvSpPr>
          <p:cNvPr id="20" name="右矢印 19"/>
          <p:cNvSpPr/>
          <p:nvPr/>
        </p:nvSpPr>
        <p:spPr>
          <a:xfrm>
            <a:off x="3446875" y="4084281"/>
            <a:ext cx="495055" cy="415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1" name="テキスト ボックス 20"/>
          <p:cNvSpPr txBox="1"/>
          <p:nvPr/>
        </p:nvSpPr>
        <p:spPr>
          <a:xfrm>
            <a:off x="4018385" y="2422618"/>
            <a:ext cx="4941894" cy="1569660"/>
          </a:xfrm>
          <a:prstGeom prst="rect">
            <a:avLst/>
          </a:prstGeom>
          <a:noFill/>
        </p:spPr>
        <p:txBody>
          <a:bodyPr wrap="square" rtlCol="0">
            <a:spAutoFit/>
          </a:bodyPr>
          <a:lstStyle/>
          <a:p>
            <a:r>
              <a:rPr kumimoji="1" lang="ja-JP" altLang="en-US" sz="4800" b="1" dirty="0">
                <a:ea typeface="游ゴシック" panose="020B0400000000000000" pitchFamily="50" charset="-128"/>
              </a:rPr>
              <a:t>仏が起こす完全な慈悲</a:t>
            </a:r>
          </a:p>
        </p:txBody>
      </p:sp>
      <p:sp>
        <p:nvSpPr>
          <p:cNvPr id="22" name="右矢印 21"/>
          <p:cNvSpPr/>
          <p:nvPr/>
        </p:nvSpPr>
        <p:spPr>
          <a:xfrm>
            <a:off x="3446875" y="4977174"/>
            <a:ext cx="495055" cy="415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3" name="テキスト ボックス 22"/>
          <p:cNvSpPr txBox="1"/>
          <p:nvPr/>
        </p:nvSpPr>
        <p:spPr>
          <a:xfrm>
            <a:off x="161510" y="3938430"/>
            <a:ext cx="3285365" cy="830997"/>
          </a:xfrm>
          <a:prstGeom prst="rect">
            <a:avLst/>
          </a:prstGeom>
          <a:noFill/>
        </p:spPr>
        <p:txBody>
          <a:bodyPr wrap="square" rtlCol="0">
            <a:spAutoFit/>
          </a:bodyPr>
          <a:lstStyle/>
          <a:p>
            <a:r>
              <a:rPr lang="ja-JP" altLang="en-US" sz="4800" b="1" dirty="0">
                <a:ea typeface="游ゴシック" panose="020B0400000000000000" pitchFamily="50" charset="-128"/>
              </a:rPr>
              <a:t>②中慈中悲</a:t>
            </a:r>
            <a:r>
              <a:rPr kumimoji="1" lang="ja-JP" altLang="en-US" sz="4800" b="1" dirty="0">
                <a:ea typeface="游ゴシック" panose="020B0400000000000000" pitchFamily="50" charset="-128"/>
              </a:rPr>
              <a:t> </a:t>
            </a:r>
            <a:endParaRPr kumimoji="1" lang="en-US" altLang="ja-JP" sz="4800" b="1" dirty="0">
              <a:ea typeface="游ゴシック" panose="020B0400000000000000" pitchFamily="50" charset="-128"/>
            </a:endParaRPr>
          </a:p>
        </p:txBody>
      </p:sp>
      <p:sp>
        <p:nvSpPr>
          <p:cNvPr id="24" name="テキスト ボックス 23"/>
          <p:cNvSpPr txBox="1"/>
          <p:nvPr/>
        </p:nvSpPr>
        <p:spPr>
          <a:xfrm>
            <a:off x="161509" y="4769427"/>
            <a:ext cx="3285365" cy="830997"/>
          </a:xfrm>
          <a:prstGeom prst="rect">
            <a:avLst/>
          </a:prstGeom>
          <a:noFill/>
        </p:spPr>
        <p:txBody>
          <a:bodyPr wrap="square" rtlCol="0">
            <a:spAutoFit/>
          </a:bodyPr>
          <a:lstStyle/>
          <a:p>
            <a:r>
              <a:rPr lang="ja-JP" altLang="en-US" sz="4800" b="1" dirty="0">
                <a:ea typeface="游ゴシック" panose="020B0400000000000000" pitchFamily="50" charset="-128"/>
              </a:rPr>
              <a:t>③小慈小悲</a:t>
            </a:r>
            <a:r>
              <a:rPr kumimoji="1" lang="ja-JP" altLang="en-US" sz="4800" b="1" dirty="0">
                <a:ea typeface="游ゴシック" panose="020B0400000000000000" pitchFamily="50" charset="-128"/>
              </a:rPr>
              <a:t> </a:t>
            </a:r>
            <a:endParaRPr kumimoji="1" lang="en-US" altLang="ja-JP" sz="4800" b="1" dirty="0">
              <a:ea typeface="游ゴシック" panose="020B0400000000000000" pitchFamily="50" charset="-128"/>
            </a:endParaRPr>
          </a:p>
        </p:txBody>
      </p:sp>
      <p:sp>
        <p:nvSpPr>
          <p:cNvPr id="25" name="テキスト ボックス 24"/>
          <p:cNvSpPr txBox="1"/>
          <p:nvPr/>
        </p:nvSpPr>
        <p:spPr>
          <a:xfrm>
            <a:off x="161510" y="144936"/>
            <a:ext cx="3311859" cy="1052596"/>
          </a:xfrm>
          <a:prstGeom prst="rect">
            <a:avLst/>
          </a:prstGeom>
          <a:solidFill>
            <a:srgbClr val="002060"/>
          </a:solidFill>
        </p:spPr>
        <p:txBody>
          <a:bodyPr vert="horz" wrap="square" lIns="36000" rIns="36000" rtlCol="0" anchor="ctr" anchorCtr="1">
            <a:spAutoFit/>
          </a:bodyPr>
          <a:lstStyle/>
          <a:p>
            <a:pPr>
              <a:lnSpc>
                <a:spcPct val="130000"/>
              </a:lnSpc>
            </a:pPr>
            <a:r>
              <a:rPr lang="ja-JP" altLang="en-US" sz="4800" b="1" dirty="0">
                <a:solidFill>
                  <a:schemeClr val="bg1"/>
                </a:solidFill>
                <a:latin typeface="+mn-ea"/>
                <a:ea typeface="游ゴシック" panose="020B0400000000000000" pitchFamily="50" charset="-128"/>
              </a:rPr>
              <a:t>浄土の慈悲</a:t>
            </a:r>
            <a:endParaRPr kumimoji="1" lang="ja-JP" altLang="en-US" sz="4800" b="1" dirty="0">
              <a:solidFill>
                <a:schemeClr val="bg1"/>
              </a:solidFill>
              <a:latin typeface="+mn-ea"/>
              <a:ea typeface="游ゴシック" panose="020B0400000000000000" pitchFamily="50" charset="-128"/>
            </a:endParaRPr>
          </a:p>
        </p:txBody>
      </p:sp>
    </p:spTree>
    <p:custDataLst>
      <p:tags r:id="rId1"/>
    </p:custDataLst>
    <p:extLst>
      <p:ext uri="{BB962C8B-B14F-4D97-AF65-F5344CB8AC3E}">
        <p14:creationId xmlns:p14="http://schemas.microsoft.com/office/powerpoint/2010/main" val="998926541"/>
      </p:ext>
    </p:extLst>
  </p:cSld>
  <p:clrMapOvr>
    <a:masterClrMapping/>
  </p:clrMapOvr>
  <mc:AlternateContent xmlns:mc="http://schemas.openxmlformats.org/markup-compatibility/2006" xmlns:p14="http://schemas.microsoft.com/office/powerpoint/2010/main">
    <mc:Choice Requires="p14">
      <p:transition spd="slow" p14:dur="2000" advTm="29408"/>
    </mc:Choice>
    <mc:Fallback xmlns="">
      <p:transition spd="slow" advTm="294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6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060355" y="476732"/>
            <a:ext cx="1661993" cy="594066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vert="eaVert" wrap="square" rtlCol="0" anchor="ctr" anchorCtr="1">
            <a:spAutoFit/>
          </a:bodyPr>
          <a:lstStyle/>
          <a:p>
            <a:pPr>
              <a:defRPr/>
            </a:pPr>
            <a:r>
              <a:rPr lang="ja-JP" altLang="en-US" sz="4800" b="1" dirty="0">
                <a:solidFill>
                  <a:schemeClr val="tx1"/>
                </a:solidFill>
                <a:ea typeface="游ゴシック" panose="020B0400000000000000" pitchFamily="50" charset="-128"/>
              </a:rPr>
              <a:t>仏さまとなって</a:t>
            </a:r>
            <a:endParaRPr lang="en-US" altLang="ja-JP" sz="4800" b="1" dirty="0">
              <a:solidFill>
                <a:schemeClr val="tx1"/>
              </a:solidFill>
              <a:ea typeface="游ゴシック" panose="020B0400000000000000" pitchFamily="50" charset="-128"/>
            </a:endParaRPr>
          </a:p>
          <a:p>
            <a:pPr>
              <a:defRPr/>
            </a:pPr>
            <a:r>
              <a:rPr lang="ja-JP" altLang="en-US" sz="4800" b="1" dirty="0">
                <a:solidFill>
                  <a:srgbClr val="FF0000"/>
                </a:solidFill>
                <a:ea typeface="游ゴシック" panose="020B0400000000000000" pitchFamily="50" charset="-128"/>
              </a:rPr>
              <a:t>無制約</a:t>
            </a:r>
            <a:r>
              <a:rPr lang="ja-JP" altLang="en-US" sz="4800" b="1" dirty="0">
                <a:solidFill>
                  <a:schemeClr val="tx1"/>
                </a:solidFill>
                <a:ea typeface="游ゴシック" panose="020B0400000000000000" pitchFamily="50" charset="-128"/>
              </a:rPr>
              <a:t>の救いを行う。</a:t>
            </a:r>
            <a:endParaRPr lang="en-US" altLang="ja-JP" sz="4800" b="1" dirty="0">
              <a:ea typeface="游ゴシック" panose="020B0400000000000000" pitchFamily="50" charset="-128"/>
            </a:endParaRPr>
          </a:p>
        </p:txBody>
      </p:sp>
      <p:sp>
        <p:nvSpPr>
          <p:cNvPr id="6" name="テキスト ボックス 5"/>
          <p:cNvSpPr txBox="1"/>
          <p:nvPr/>
        </p:nvSpPr>
        <p:spPr>
          <a:xfrm>
            <a:off x="7722350" y="116692"/>
            <a:ext cx="1144929" cy="3330370"/>
          </a:xfrm>
          <a:prstGeom prst="rect">
            <a:avLst/>
          </a:prstGeom>
          <a:solidFill>
            <a:srgbClr val="002060"/>
          </a:solidFill>
        </p:spPr>
        <p:txBody>
          <a:bodyPr vert="eaVert" wrap="square" rIns="0" rtlCol="0" anchor="ctr" anchorCtr="1">
            <a:noAutofit/>
          </a:bodyPr>
          <a:lstStyle/>
          <a:p>
            <a:pPr>
              <a:lnSpc>
                <a:spcPct val="130000"/>
              </a:lnSpc>
            </a:pPr>
            <a:r>
              <a:rPr lang="ja-JP" altLang="en-US" sz="4800" b="1" dirty="0">
                <a:solidFill>
                  <a:schemeClr val="bg1"/>
                </a:solidFill>
                <a:latin typeface="+mn-ea"/>
                <a:ea typeface="游ゴシック" panose="020B0400000000000000" pitchFamily="50" charset="-128"/>
              </a:rPr>
              <a:t>浄土の慈悲</a:t>
            </a:r>
            <a:endParaRPr kumimoji="1" lang="ja-JP" altLang="en-US" sz="4800" b="1" dirty="0">
              <a:solidFill>
                <a:schemeClr val="bg1"/>
              </a:solidFill>
              <a:latin typeface="+mn-ea"/>
              <a:ea typeface="游ゴシック" panose="020B0400000000000000" pitchFamily="50" charset="-128"/>
            </a:endParaRPr>
          </a:p>
        </p:txBody>
      </p:sp>
      <p:sp>
        <p:nvSpPr>
          <p:cNvPr id="7" name="左矢印 6"/>
          <p:cNvSpPr/>
          <p:nvPr/>
        </p:nvSpPr>
        <p:spPr>
          <a:xfrm>
            <a:off x="4527550" y="2528900"/>
            <a:ext cx="900100" cy="10351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9" name="テキスト ボックス 8">
            <a:extLst>
              <a:ext uri="{FF2B5EF4-FFF2-40B4-BE49-F238E27FC236}">
                <a16:creationId xmlns:a16="http://schemas.microsoft.com/office/drawing/2014/main" xmlns="" id="{26BA5EBE-0619-4BA1-B51A-DF928D3181B4}"/>
              </a:ext>
            </a:extLst>
          </p:cNvPr>
          <p:cNvSpPr txBox="1"/>
          <p:nvPr/>
        </p:nvSpPr>
        <p:spPr>
          <a:xfrm>
            <a:off x="1994176" y="72304"/>
            <a:ext cx="1661993" cy="6804375"/>
          </a:xfrm>
          <a:prstGeom prst="rect">
            <a:avLst/>
          </a:prstGeom>
          <a:solidFill>
            <a:schemeClr val="accent1">
              <a:lumMod val="20000"/>
              <a:lumOff val="80000"/>
            </a:schemeClr>
          </a:solidFill>
        </p:spPr>
        <p:txBody>
          <a:bodyPr vert="eaVert" wrap="square" rtlCol="0">
            <a:spAutoFit/>
          </a:bodyPr>
          <a:lstStyle/>
          <a:p>
            <a:r>
              <a:rPr lang="ja-JP" altLang="en-US" sz="3200" b="1" dirty="0">
                <a:ea typeface="游ゴシック" panose="020B0400000000000000" pitchFamily="50" charset="-128"/>
              </a:rPr>
              <a:t>しかれば、念仏申すのみぞ、</a:t>
            </a:r>
            <a:endParaRPr lang="en-US" altLang="ja-JP" sz="3200" b="1" dirty="0">
              <a:ea typeface="游ゴシック" panose="020B0400000000000000" pitchFamily="50" charset="-128"/>
            </a:endParaRPr>
          </a:p>
          <a:p>
            <a:r>
              <a:rPr lang="ja-JP" altLang="en-US" sz="3200" b="1" dirty="0" err="1">
                <a:ea typeface="游ゴシック" panose="020B0400000000000000" pitchFamily="50" charset="-128"/>
              </a:rPr>
              <a:t>すゑと</a:t>
            </a:r>
            <a:r>
              <a:rPr lang="ja-JP" altLang="en-US" sz="3200" b="1" dirty="0">
                <a:ea typeface="游ゴシック" panose="020B0400000000000000" pitchFamily="50" charset="-128"/>
              </a:rPr>
              <a:t>ほりたる大慈悲心にて候ふ</a:t>
            </a:r>
            <a:endParaRPr lang="en-US" altLang="ja-JP" sz="3200" b="1" dirty="0">
              <a:ea typeface="游ゴシック" panose="020B0400000000000000" pitchFamily="50" charset="-128"/>
            </a:endParaRPr>
          </a:p>
          <a:p>
            <a:r>
              <a:rPr lang="ja-JP" altLang="en-US" sz="3200" b="1" dirty="0" err="1">
                <a:ea typeface="游ゴシック" panose="020B0400000000000000" pitchFamily="50" charset="-128"/>
              </a:rPr>
              <a:t>べきと</a:t>
            </a:r>
            <a:r>
              <a:rPr lang="ja-JP" altLang="en-US" sz="3200" b="1" dirty="0">
                <a:ea typeface="游ゴシック" panose="020B0400000000000000" pitchFamily="50" charset="-128"/>
              </a:rPr>
              <a:t>云々。</a:t>
            </a:r>
          </a:p>
        </p:txBody>
      </p:sp>
    </p:spTree>
    <p:custDataLst>
      <p:tags r:id="rId1"/>
    </p:custDataLst>
    <p:extLst>
      <p:ext uri="{BB962C8B-B14F-4D97-AF65-F5344CB8AC3E}">
        <p14:creationId xmlns:p14="http://schemas.microsoft.com/office/powerpoint/2010/main" val="364133228"/>
      </p:ext>
    </p:extLst>
  </p:cSld>
  <p:clrMapOvr>
    <a:masterClrMapping/>
  </p:clrMapOvr>
  <mc:AlternateContent xmlns:mc="http://schemas.openxmlformats.org/markup-compatibility/2006" xmlns:p14="http://schemas.microsoft.com/office/powerpoint/2010/main">
    <mc:Choice Requires="p14">
      <p:transition spd="slow" p14:dur="2000" advTm="58691"/>
    </mc:Choice>
    <mc:Fallback xmlns="">
      <p:transition spd="slow" advTm="586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489970" y="53625"/>
            <a:ext cx="1661993" cy="6804375"/>
          </a:xfrm>
          <a:prstGeom prst="rect">
            <a:avLst/>
          </a:prstGeom>
          <a:solidFill>
            <a:schemeClr val="accent1">
              <a:lumMod val="20000"/>
              <a:lumOff val="80000"/>
            </a:schemeClr>
          </a:solidFill>
        </p:spPr>
        <p:txBody>
          <a:bodyPr vert="eaVert" wrap="square" rtlCol="0">
            <a:spAutoFit/>
          </a:bodyPr>
          <a:lstStyle/>
          <a:p>
            <a:r>
              <a:rPr lang="ja-JP" altLang="en-US" sz="3200" b="1" dirty="0">
                <a:ea typeface="游ゴシック" panose="020B0400000000000000" pitchFamily="50" charset="-128"/>
              </a:rPr>
              <a:t>しかれば、念仏申すのみぞ、</a:t>
            </a:r>
            <a:endParaRPr lang="en-US" altLang="ja-JP" sz="3200" b="1" dirty="0">
              <a:ea typeface="游ゴシック" panose="020B0400000000000000" pitchFamily="50" charset="-128"/>
            </a:endParaRPr>
          </a:p>
          <a:p>
            <a:r>
              <a:rPr lang="ja-JP" altLang="en-US" sz="3200" b="1" dirty="0" err="1">
                <a:ea typeface="游ゴシック" panose="020B0400000000000000" pitchFamily="50" charset="-128"/>
              </a:rPr>
              <a:t>すゑと</a:t>
            </a:r>
            <a:r>
              <a:rPr lang="ja-JP" altLang="en-US" sz="3200" b="1" dirty="0">
                <a:ea typeface="游ゴシック" panose="020B0400000000000000" pitchFamily="50" charset="-128"/>
              </a:rPr>
              <a:t>ほりたる大慈悲心にて候ふ</a:t>
            </a:r>
            <a:endParaRPr lang="en-US" altLang="ja-JP" sz="3200" b="1" dirty="0">
              <a:ea typeface="游ゴシック" panose="020B0400000000000000" pitchFamily="50" charset="-128"/>
            </a:endParaRPr>
          </a:p>
          <a:p>
            <a:r>
              <a:rPr lang="ja-JP" altLang="en-US" sz="3200" b="1" dirty="0" err="1">
                <a:ea typeface="游ゴシック" panose="020B0400000000000000" pitchFamily="50" charset="-128"/>
              </a:rPr>
              <a:t>べきと</a:t>
            </a:r>
            <a:r>
              <a:rPr lang="ja-JP" altLang="en-US" sz="3200" b="1" dirty="0">
                <a:ea typeface="游ゴシック" panose="020B0400000000000000" pitchFamily="50" charset="-128"/>
              </a:rPr>
              <a:t>云々。</a:t>
            </a:r>
          </a:p>
        </p:txBody>
      </p:sp>
      <p:sp>
        <p:nvSpPr>
          <p:cNvPr id="2" name="正方形/長方形 1"/>
          <p:cNvSpPr/>
          <p:nvPr/>
        </p:nvSpPr>
        <p:spPr>
          <a:xfrm>
            <a:off x="476545" y="526176"/>
            <a:ext cx="4339650" cy="5378099"/>
          </a:xfrm>
          <a:prstGeom prst="rect">
            <a:avLst/>
          </a:prstGeom>
          <a:ln w="38100">
            <a:solidFill>
              <a:srgbClr val="FF0000"/>
            </a:solidFill>
          </a:ln>
        </p:spPr>
        <p:txBody>
          <a:bodyPr vert="eaVert" wrap="square">
            <a:spAutoFit/>
          </a:bodyPr>
          <a:lstStyle/>
          <a:p>
            <a:r>
              <a:rPr lang="ja-JP" altLang="en-US" sz="5400" b="1" dirty="0">
                <a:latin typeface="游ゴシック" panose="020B0400000000000000" pitchFamily="50" charset="-128"/>
                <a:ea typeface="游ゴシック" panose="020B0400000000000000" pitchFamily="50" charset="-128"/>
              </a:rPr>
              <a:t>ですから、ただ念仏することだけが本当に徹底した大いなる慈悲の心なのです。</a:t>
            </a:r>
          </a:p>
        </p:txBody>
      </p:sp>
      <p:sp>
        <p:nvSpPr>
          <p:cNvPr id="4" name="正方形/長方形 3"/>
          <p:cNvSpPr/>
          <p:nvPr/>
        </p:nvSpPr>
        <p:spPr>
          <a:xfrm>
            <a:off x="8061405" y="57325"/>
            <a:ext cx="538678" cy="28578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 name="テキスト ボックス 5"/>
          <p:cNvSpPr txBox="1"/>
          <p:nvPr/>
        </p:nvSpPr>
        <p:spPr>
          <a:xfrm>
            <a:off x="5792469" y="76109"/>
            <a:ext cx="1292662" cy="2274803"/>
          </a:xfrm>
          <a:prstGeom prst="rect">
            <a:avLst/>
          </a:prstGeom>
          <a:solidFill>
            <a:srgbClr val="002060"/>
          </a:solidFill>
        </p:spPr>
        <p:txBody>
          <a:bodyPr vert="eaVert" wrap="square" rtlCol="0" anchor="ctr" anchorCtr="1">
            <a:spAutoFit/>
          </a:bodyPr>
          <a:lstStyle/>
          <a:p>
            <a:r>
              <a:rPr kumimoji="1" lang="ja-JP" altLang="en-US" sz="3600" b="1" dirty="0" err="1">
                <a:solidFill>
                  <a:schemeClr val="bg1"/>
                </a:solidFill>
                <a:latin typeface="+mn-ea"/>
                <a:ea typeface="游ゴシック" panose="020B0400000000000000" pitchFamily="50" charset="-128"/>
              </a:rPr>
              <a:t>すゑと</a:t>
            </a:r>
            <a:r>
              <a:rPr kumimoji="1" lang="ja-JP" altLang="en-US" sz="3600" b="1" dirty="0">
                <a:solidFill>
                  <a:schemeClr val="bg1"/>
                </a:solidFill>
                <a:latin typeface="+mn-ea"/>
                <a:ea typeface="游ゴシック" panose="020B0400000000000000" pitchFamily="50" charset="-128"/>
              </a:rPr>
              <a:t>ほりたる</a:t>
            </a:r>
          </a:p>
        </p:txBody>
      </p:sp>
      <p:sp>
        <p:nvSpPr>
          <p:cNvPr id="7" name="下矢印 6"/>
          <p:cNvSpPr/>
          <p:nvPr/>
        </p:nvSpPr>
        <p:spPr>
          <a:xfrm>
            <a:off x="6199389" y="2753925"/>
            <a:ext cx="608295" cy="675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 name="正方形/長方形 7"/>
          <p:cNvSpPr/>
          <p:nvPr/>
        </p:nvSpPr>
        <p:spPr>
          <a:xfrm>
            <a:off x="5977135" y="3744035"/>
            <a:ext cx="923330" cy="2700300"/>
          </a:xfrm>
          <a:prstGeom prst="rect">
            <a:avLst/>
          </a:prstGeom>
        </p:spPr>
        <p:txBody>
          <a:bodyPr vert="eaVert" wrap="square">
            <a:spAutoFit/>
          </a:bodyPr>
          <a:lstStyle/>
          <a:p>
            <a:r>
              <a:rPr lang="ja-JP" altLang="en-US" sz="4800" b="1" dirty="0">
                <a:latin typeface="游ゴシック" panose="020B0400000000000000" pitchFamily="50" charset="-128"/>
                <a:ea typeface="游ゴシック" panose="020B0400000000000000" pitchFamily="50" charset="-128"/>
              </a:rPr>
              <a:t>徹底した</a:t>
            </a:r>
          </a:p>
        </p:txBody>
      </p:sp>
    </p:spTree>
    <p:custDataLst>
      <p:tags r:id="rId1"/>
    </p:custDataLst>
    <p:extLst>
      <p:ext uri="{BB962C8B-B14F-4D97-AF65-F5344CB8AC3E}">
        <p14:creationId xmlns:p14="http://schemas.microsoft.com/office/powerpoint/2010/main" val="24097429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29367">
        <p159:morph option="byObject"/>
      </p:transition>
    </mc:Choice>
    <mc:Fallback>
      <p:transition spd="slow" advTm="2936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97710" y="2274838"/>
            <a:ext cx="7217578" cy="2308324"/>
          </a:xfrm>
          <a:prstGeom prst="rect">
            <a:avLst/>
          </a:prstGeom>
        </p:spPr>
        <p:txBody>
          <a:bodyPr vert="horz" wrap="square">
            <a:spAutoFit/>
          </a:bodyPr>
          <a:lstStyle/>
          <a:p>
            <a:pPr hangingPunct="0"/>
            <a:r>
              <a:rPr lang="ja-JP" altLang="en-US" sz="4800" b="1" dirty="0">
                <a:latin typeface="游ゴシック" panose="020B0400000000000000" pitchFamily="50" charset="-128"/>
                <a:ea typeface="游ゴシック" panose="020B0400000000000000" pitchFamily="50" charset="-128"/>
              </a:rPr>
              <a:t>仏の大慈大悲</a:t>
            </a:r>
            <a:r>
              <a:rPr lang="ja-JP" altLang="ja-JP" sz="4800" b="1" dirty="0">
                <a:latin typeface="游ゴシック" panose="020B0400000000000000" pitchFamily="50" charset="-128"/>
                <a:ea typeface="游ゴシック" panose="020B0400000000000000" pitchFamily="50" charset="-128"/>
              </a:rPr>
              <a:t>のはたらきに、わたしたちも加わることができる</a:t>
            </a:r>
            <a:r>
              <a:rPr lang="ja-JP" altLang="en-US" sz="4800" b="1" dirty="0">
                <a:latin typeface="游ゴシック" panose="020B0400000000000000" pitchFamily="50" charset="-128"/>
                <a:ea typeface="游ゴシック" panose="020B0400000000000000" pitchFamily="50" charset="-128"/>
              </a:rPr>
              <a:t>。</a:t>
            </a:r>
            <a:endParaRPr lang="en-US" altLang="ja-JP" sz="4800" b="1" dirty="0">
              <a:latin typeface="游ゴシック" panose="020B0400000000000000" pitchFamily="50" charset="-128"/>
              <a:ea typeface="游ゴシック" panose="020B0400000000000000" pitchFamily="50" charset="-128"/>
            </a:endParaRPr>
          </a:p>
        </p:txBody>
      </p:sp>
      <p:sp>
        <p:nvSpPr>
          <p:cNvPr id="7" name="角丸四角形 6"/>
          <p:cNvSpPr/>
          <p:nvPr/>
        </p:nvSpPr>
        <p:spPr>
          <a:xfrm>
            <a:off x="1525773" y="4779150"/>
            <a:ext cx="5355595" cy="12749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r>
              <a:rPr lang="ja-JP" altLang="en-US" sz="8000" b="1" dirty="0">
                <a:solidFill>
                  <a:schemeClr val="tx1"/>
                </a:solidFill>
                <a:latin typeface="游ゴシック" panose="020B0400000000000000" pitchFamily="50" charset="-128"/>
                <a:ea typeface="游ゴシック" panose="020B0400000000000000" pitchFamily="50" charset="-128"/>
              </a:rPr>
              <a:t>浄土の慈悲</a:t>
            </a:r>
            <a:endParaRPr kumimoji="1" lang="ja-JP" altLang="en-US" sz="8000" b="1" dirty="0">
              <a:solidFill>
                <a:schemeClr val="tx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1097710" y="122441"/>
            <a:ext cx="7217578" cy="1569660"/>
          </a:xfrm>
          <a:prstGeom prst="rect">
            <a:avLst/>
          </a:prstGeom>
        </p:spPr>
        <p:txBody>
          <a:bodyPr vert="horz" wrap="square">
            <a:spAutoFit/>
          </a:bodyPr>
          <a:lstStyle/>
          <a:p>
            <a:pPr hangingPunct="0"/>
            <a:r>
              <a:rPr lang="ja-JP" altLang="en-US" sz="4800" b="1" dirty="0">
                <a:latin typeface="游ゴシック" panose="020B0400000000000000" pitchFamily="50" charset="-128"/>
                <a:ea typeface="游ゴシック" panose="020B0400000000000000" pitchFamily="50" charset="-128"/>
              </a:rPr>
              <a:t>念仏する身となり浄土に往生して還相すること。</a:t>
            </a:r>
            <a:endParaRPr lang="en-US" altLang="ja-JP" sz="4800" b="1" dirty="0">
              <a:latin typeface="游ゴシック" panose="020B0400000000000000" pitchFamily="50" charset="-128"/>
              <a:ea typeface="游ゴシック" panose="020B0400000000000000" pitchFamily="50" charset="-128"/>
            </a:endParaRPr>
          </a:p>
        </p:txBody>
      </p:sp>
      <p:sp>
        <p:nvSpPr>
          <p:cNvPr id="3" name="下矢印 2"/>
          <p:cNvSpPr/>
          <p:nvPr/>
        </p:nvSpPr>
        <p:spPr>
          <a:xfrm>
            <a:off x="3806915" y="1752536"/>
            <a:ext cx="990110" cy="5400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4202638628"/>
      </p:ext>
    </p:extLst>
  </p:cSld>
  <p:clrMapOvr>
    <a:masterClrMapping/>
  </p:clrMapOvr>
  <mc:AlternateContent xmlns:mc="http://schemas.openxmlformats.org/markup-compatibility/2006" xmlns:p14="http://schemas.microsoft.com/office/powerpoint/2010/main">
    <mc:Choice Requires="p14">
      <p:transition spd="slow" p14:dur="2000" advTm="75042"/>
    </mc:Choice>
    <mc:Fallback xmlns="">
      <p:transition spd="slow" advTm="750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5" grpId="0"/>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772816"/>
            <a:ext cx="8784977" cy="468052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4400" b="1" dirty="0">
                <a:solidFill>
                  <a:schemeClr val="tx1"/>
                </a:solidFill>
                <a:ea typeface="游ゴシック" panose="020B0400000000000000" pitchFamily="50" charset="-128"/>
              </a:rPr>
              <a:t>☆浄土の慈悲は仏となって行う無</a:t>
            </a:r>
            <a:endParaRPr lang="en-US" altLang="ja-JP" sz="4400" b="1" dirty="0">
              <a:solidFill>
                <a:schemeClr val="tx1"/>
              </a:solidFill>
              <a:ea typeface="游ゴシック" panose="020B0400000000000000" pitchFamily="50" charset="-128"/>
            </a:endParaRPr>
          </a:p>
          <a:p>
            <a:r>
              <a:rPr lang="ja-JP" altLang="en-US" sz="4400" b="1" dirty="0">
                <a:solidFill>
                  <a:schemeClr val="tx1"/>
                </a:solidFill>
                <a:ea typeface="游ゴシック" panose="020B0400000000000000" pitchFamily="50" charset="-128"/>
              </a:rPr>
              <a:t>　制約の救いである。</a:t>
            </a:r>
            <a:endParaRPr lang="en-US" altLang="ja-JP" sz="4400" b="1" dirty="0">
              <a:solidFill>
                <a:schemeClr val="tx1"/>
              </a:solidFill>
              <a:ea typeface="游ゴシック" panose="020B0400000000000000" pitchFamily="50" charset="-128"/>
            </a:endParaRPr>
          </a:p>
          <a:p>
            <a:pPr>
              <a:defRPr/>
            </a:pPr>
            <a:endParaRPr lang="en-US" altLang="ja-JP" sz="800" b="1" dirty="0">
              <a:solidFill>
                <a:schemeClr val="tx1"/>
              </a:solidFill>
              <a:ea typeface="游ゴシック" panose="020B0400000000000000" pitchFamily="50" charset="-128"/>
            </a:endParaRPr>
          </a:p>
          <a:p>
            <a:pPr>
              <a:defRPr/>
            </a:pPr>
            <a:r>
              <a:rPr lang="ja-JP" altLang="en-US" sz="4400" b="1" dirty="0">
                <a:solidFill>
                  <a:schemeClr val="tx1"/>
                </a:solidFill>
                <a:ea typeface="游ゴシック" panose="020B0400000000000000" pitchFamily="50" charset="-128"/>
              </a:rPr>
              <a:t>☆それは、</a:t>
            </a:r>
            <a:r>
              <a:rPr lang="ja-JP" altLang="en-US" sz="4400" b="1" dirty="0">
                <a:solidFill>
                  <a:srgbClr val="FF0000"/>
                </a:solidFill>
                <a:ea typeface="游ゴシック" panose="020B0400000000000000" pitchFamily="50" charset="-128"/>
              </a:rPr>
              <a:t>完全・徹底</a:t>
            </a:r>
            <a:r>
              <a:rPr lang="ja-JP" altLang="en-US" sz="4400" b="1" dirty="0">
                <a:solidFill>
                  <a:schemeClr val="tx1"/>
                </a:solidFill>
                <a:ea typeface="游ゴシック" panose="020B0400000000000000" pitchFamily="50" charset="-128"/>
              </a:rPr>
              <a:t>した慈悲。</a:t>
            </a:r>
            <a:endParaRPr lang="en-US" altLang="ja-JP" sz="4400" b="1" dirty="0">
              <a:solidFill>
                <a:schemeClr val="tx1"/>
              </a:solidFill>
              <a:ea typeface="游ゴシック" panose="020B0400000000000000" pitchFamily="50" charset="-128"/>
            </a:endParaRPr>
          </a:p>
          <a:p>
            <a:pPr>
              <a:defRPr/>
            </a:pPr>
            <a:r>
              <a:rPr lang="ja-JP" altLang="en-US" sz="4400" b="1" dirty="0">
                <a:ea typeface="游ゴシック" panose="020B0400000000000000" pitchFamily="50" charset="-128"/>
              </a:rPr>
              <a:t>　</a:t>
            </a:r>
            <a:r>
              <a:rPr lang="ja-JP" altLang="en-US" sz="4400" b="1" dirty="0">
                <a:solidFill>
                  <a:schemeClr val="tx1"/>
                </a:solidFill>
                <a:ea typeface="游ゴシック" panose="020B0400000000000000" pitchFamily="50" charset="-128"/>
              </a:rPr>
              <a:t>本当の慈悲。</a:t>
            </a:r>
            <a:endParaRPr lang="en-US" altLang="ja-JP" sz="4400" b="1" dirty="0">
              <a:solidFill>
                <a:schemeClr val="tx1"/>
              </a:solidFill>
              <a:ea typeface="游ゴシック" panose="020B0400000000000000" pitchFamily="50" charset="-128"/>
            </a:endParaRPr>
          </a:p>
          <a:p>
            <a:endParaRPr lang="en-US" altLang="ja-JP" sz="4400" b="1" dirty="0">
              <a:solidFill>
                <a:schemeClr val="tx1"/>
              </a:solidFill>
              <a:ea typeface="游ゴシック" panose="020B0400000000000000" pitchFamily="50" charset="-128"/>
            </a:endParaRPr>
          </a:p>
          <a:p>
            <a:endParaRPr lang="ja-JP" altLang="en-US" sz="4400" b="1" dirty="0">
              <a:solidFill>
                <a:schemeClr val="tx1"/>
              </a:solidFill>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165074376"/>
      </p:ext>
    </p:extLst>
  </p:cSld>
  <p:clrMapOvr>
    <a:masterClrMapping/>
  </p:clrMapOvr>
  <mc:AlternateContent xmlns:mc="http://schemas.openxmlformats.org/markup-compatibility/2006" xmlns:p14="http://schemas.microsoft.com/office/powerpoint/2010/main">
    <mc:Choice Requires="p14">
      <p:transition spd="slow" p14:dur="2000" advTm="25805"/>
    </mc:Choice>
    <mc:Fallback xmlns="">
      <p:transition spd="slow" advTm="258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7|25.6|5.2"/>
</p:tagLst>
</file>

<file path=ppt/tags/tag10.xml><?xml version="1.0" encoding="utf-8"?>
<p:tagLst xmlns:a="http://schemas.openxmlformats.org/drawingml/2006/main" xmlns:r="http://schemas.openxmlformats.org/officeDocument/2006/relationships" xmlns:p="http://schemas.openxmlformats.org/presentationml/2006/main">
  <p:tag name="TIMING" val="|8.9|4.6"/>
</p:tagLst>
</file>

<file path=ppt/tags/tag11.xml><?xml version="1.0" encoding="utf-8"?>
<p:tagLst xmlns:a="http://schemas.openxmlformats.org/drawingml/2006/main" xmlns:r="http://schemas.openxmlformats.org/officeDocument/2006/relationships" xmlns:p="http://schemas.openxmlformats.org/presentationml/2006/main">
  <p:tag name="TIMING" val="|5|1.6|4.3"/>
</p:tagLst>
</file>

<file path=ppt/tags/tag12.xml><?xml version="1.0" encoding="utf-8"?>
<p:tagLst xmlns:a="http://schemas.openxmlformats.org/drawingml/2006/main" xmlns:r="http://schemas.openxmlformats.org/officeDocument/2006/relationships" xmlns:p="http://schemas.openxmlformats.org/presentationml/2006/main">
  <p:tag name="TIMING" val="|4.2"/>
</p:tagLst>
</file>

<file path=ppt/tags/tag13.xml><?xml version="1.0" encoding="utf-8"?>
<p:tagLst xmlns:a="http://schemas.openxmlformats.org/drawingml/2006/main" xmlns:r="http://schemas.openxmlformats.org/officeDocument/2006/relationships" xmlns:p="http://schemas.openxmlformats.org/presentationml/2006/main">
  <p:tag name="TIMING" val="|11.8|7.9"/>
</p:tagLst>
</file>

<file path=ppt/tags/tag14.xml><?xml version="1.0" encoding="utf-8"?>
<p:tagLst xmlns:a="http://schemas.openxmlformats.org/drawingml/2006/main" xmlns:r="http://schemas.openxmlformats.org/officeDocument/2006/relationships" xmlns:p="http://schemas.openxmlformats.org/presentationml/2006/main">
  <p:tag name="TIMING" val="|3.7|1.3|7.2"/>
</p:tagLst>
</file>

<file path=ppt/tags/tag15.xml><?xml version="1.0" encoding="utf-8"?>
<p:tagLst xmlns:a="http://schemas.openxmlformats.org/drawingml/2006/main" xmlns:r="http://schemas.openxmlformats.org/officeDocument/2006/relationships" xmlns:p="http://schemas.openxmlformats.org/presentationml/2006/main">
  <p:tag name="TIMING" val="|8.6"/>
</p:tagLst>
</file>

<file path=ppt/tags/tag16.xml><?xml version="1.0" encoding="utf-8"?>
<p:tagLst xmlns:a="http://schemas.openxmlformats.org/drawingml/2006/main" xmlns:r="http://schemas.openxmlformats.org/officeDocument/2006/relationships" xmlns:p="http://schemas.openxmlformats.org/presentationml/2006/main">
  <p:tag name="TIMING" val="|2.3|2.1|2.9|4.1|6.9|4.5"/>
</p:tagLst>
</file>

<file path=ppt/tags/tag17.xml><?xml version="1.0" encoding="utf-8"?>
<p:tagLst xmlns:a="http://schemas.openxmlformats.org/drawingml/2006/main" xmlns:r="http://schemas.openxmlformats.org/officeDocument/2006/relationships" xmlns:p="http://schemas.openxmlformats.org/presentationml/2006/main">
  <p:tag name="TIMING" val="|5.5"/>
</p:tagLst>
</file>

<file path=ppt/tags/tag18.xml><?xml version="1.0" encoding="utf-8"?>
<p:tagLst xmlns:a="http://schemas.openxmlformats.org/drawingml/2006/main" xmlns:r="http://schemas.openxmlformats.org/officeDocument/2006/relationships" xmlns:p="http://schemas.openxmlformats.org/presentationml/2006/main">
  <p:tag name="TIMING" val="|5.2|4.8|1.5|7.1|7.8"/>
</p:tagLst>
</file>

<file path=ppt/tags/tag19.xml><?xml version="1.0" encoding="utf-8"?>
<p:tagLst xmlns:a="http://schemas.openxmlformats.org/drawingml/2006/main" xmlns:r="http://schemas.openxmlformats.org/officeDocument/2006/relationships" xmlns:p="http://schemas.openxmlformats.org/presentationml/2006/main">
  <p:tag name="TIMING" val="|3.1|0.9|5.8|21.6"/>
</p:tagLst>
</file>

<file path=ppt/tags/tag2.xml><?xml version="1.0" encoding="utf-8"?>
<p:tagLst xmlns:a="http://schemas.openxmlformats.org/drawingml/2006/main" xmlns:r="http://schemas.openxmlformats.org/officeDocument/2006/relationships" xmlns:p="http://schemas.openxmlformats.org/presentationml/2006/main">
  <p:tag name="TIMING" val="|3.8|19.2"/>
</p:tagLst>
</file>

<file path=ppt/tags/tag20.xml><?xml version="1.0" encoding="utf-8"?>
<p:tagLst xmlns:a="http://schemas.openxmlformats.org/drawingml/2006/main" xmlns:r="http://schemas.openxmlformats.org/officeDocument/2006/relationships" xmlns:p="http://schemas.openxmlformats.org/presentationml/2006/main">
  <p:tag name="TIMING" val="|2.3|9|1.7"/>
</p:tagLst>
</file>

<file path=ppt/tags/tag21.xml><?xml version="1.0" encoding="utf-8"?>
<p:tagLst xmlns:a="http://schemas.openxmlformats.org/drawingml/2006/main" xmlns:r="http://schemas.openxmlformats.org/officeDocument/2006/relationships" xmlns:p="http://schemas.openxmlformats.org/presentationml/2006/main">
  <p:tag name="TIMING" val="|8.9|15.4|3.7"/>
</p:tagLst>
</file>

<file path=ppt/tags/tag22.xml><?xml version="1.0" encoding="utf-8"?>
<p:tagLst xmlns:a="http://schemas.openxmlformats.org/drawingml/2006/main" xmlns:r="http://schemas.openxmlformats.org/officeDocument/2006/relationships" xmlns:p="http://schemas.openxmlformats.org/presentationml/2006/main">
  <p:tag name="TIMING" val="|31.2|18.8"/>
</p:tagLst>
</file>

<file path=ppt/tags/tag23.xml><?xml version="1.0" encoding="utf-8"?>
<p:tagLst xmlns:a="http://schemas.openxmlformats.org/drawingml/2006/main" xmlns:r="http://schemas.openxmlformats.org/officeDocument/2006/relationships" xmlns:p="http://schemas.openxmlformats.org/presentationml/2006/main">
  <p:tag name="TIMING" val="|2.3|1.3"/>
</p:tagLst>
</file>

<file path=ppt/tags/tag24.xml><?xml version="1.0" encoding="utf-8"?>
<p:tagLst xmlns:a="http://schemas.openxmlformats.org/drawingml/2006/main" xmlns:r="http://schemas.openxmlformats.org/officeDocument/2006/relationships" xmlns:p="http://schemas.openxmlformats.org/presentationml/2006/main">
  <p:tag name="TIMING" val="|4.4|1.4|2.3"/>
</p:tagLst>
</file>

<file path=ppt/tags/tag25.xml><?xml version="1.0" encoding="utf-8"?>
<p:tagLst xmlns:a="http://schemas.openxmlformats.org/drawingml/2006/main" xmlns:r="http://schemas.openxmlformats.org/officeDocument/2006/relationships" xmlns:p="http://schemas.openxmlformats.org/presentationml/2006/main">
  <p:tag name="TIMING" val="|1.2|10.9|26.4"/>
</p:tagLst>
</file>

<file path=ppt/tags/tag26.xml><?xml version="1.0" encoding="utf-8"?>
<p:tagLst xmlns:a="http://schemas.openxmlformats.org/drawingml/2006/main" xmlns:r="http://schemas.openxmlformats.org/officeDocument/2006/relationships" xmlns:p="http://schemas.openxmlformats.org/presentationml/2006/main">
  <p:tag name="TIMING" val="|37|4.2"/>
</p:tagLst>
</file>

<file path=ppt/tags/tag27.xml><?xml version="1.0" encoding="utf-8"?>
<p:tagLst xmlns:a="http://schemas.openxmlformats.org/drawingml/2006/main" xmlns:r="http://schemas.openxmlformats.org/officeDocument/2006/relationships" xmlns:p="http://schemas.openxmlformats.org/presentationml/2006/main">
  <p:tag name="TIMING" val="|2.5|3.2|3.8|14.3"/>
</p:tagLst>
</file>

<file path=ppt/tags/tag28.xml><?xml version="1.0" encoding="utf-8"?>
<p:tagLst xmlns:a="http://schemas.openxmlformats.org/drawingml/2006/main" xmlns:r="http://schemas.openxmlformats.org/officeDocument/2006/relationships" xmlns:p="http://schemas.openxmlformats.org/presentationml/2006/main">
  <p:tag name="TIMING" val="|1.7|2.3|1.3|1.3|3|5.6|6.9|21.5|10.5"/>
</p:tagLst>
</file>

<file path=ppt/tags/tag29.xml><?xml version="1.0" encoding="utf-8"?>
<p:tagLst xmlns:a="http://schemas.openxmlformats.org/drawingml/2006/main" xmlns:r="http://schemas.openxmlformats.org/officeDocument/2006/relationships" xmlns:p="http://schemas.openxmlformats.org/presentationml/2006/main">
  <p:tag name="TIMING" val="|2.7|0.5|7.2|3.1|14.5|0.7|13.5|0.8"/>
</p:tagLst>
</file>

<file path=ppt/tags/tag3.xml><?xml version="1.0" encoding="utf-8"?>
<p:tagLst xmlns:a="http://schemas.openxmlformats.org/drawingml/2006/main" xmlns:r="http://schemas.openxmlformats.org/officeDocument/2006/relationships" xmlns:p="http://schemas.openxmlformats.org/presentationml/2006/main">
  <p:tag name="TIMING" val="|29.9"/>
</p:tagLst>
</file>

<file path=ppt/tags/tag30.xml><?xml version="1.0" encoding="utf-8"?>
<p:tagLst xmlns:a="http://schemas.openxmlformats.org/drawingml/2006/main" xmlns:r="http://schemas.openxmlformats.org/officeDocument/2006/relationships" xmlns:p="http://schemas.openxmlformats.org/presentationml/2006/main">
  <p:tag name="TIMING" val="|0.9|0.7|6.5"/>
</p:tagLst>
</file>

<file path=ppt/tags/tag31.xml><?xml version="1.0" encoding="utf-8"?>
<p:tagLst xmlns:a="http://schemas.openxmlformats.org/drawingml/2006/main" xmlns:r="http://schemas.openxmlformats.org/officeDocument/2006/relationships" xmlns:p="http://schemas.openxmlformats.org/presentationml/2006/main">
  <p:tag name="TIMING" val="|4.9"/>
</p:tagLst>
</file>

<file path=ppt/tags/tag32.xml><?xml version="1.0" encoding="utf-8"?>
<p:tagLst xmlns:a="http://schemas.openxmlformats.org/drawingml/2006/main" xmlns:r="http://schemas.openxmlformats.org/officeDocument/2006/relationships" xmlns:p="http://schemas.openxmlformats.org/presentationml/2006/main">
  <p:tag name="TIMING" val="|5.6|1.6|6.1|4.7|2|2.1"/>
</p:tagLst>
</file>

<file path=ppt/tags/tag33.xml><?xml version="1.0" encoding="utf-8"?>
<p:tagLst xmlns:a="http://schemas.openxmlformats.org/drawingml/2006/main" xmlns:r="http://schemas.openxmlformats.org/officeDocument/2006/relationships" xmlns:p="http://schemas.openxmlformats.org/presentationml/2006/main">
  <p:tag name="TIMING" val="|3.7"/>
</p:tagLst>
</file>

<file path=ppt/tags/tag34.xml><?xml version="1.0" encoding="utf-8"?>
<p:tagLst xmlns:a="http://schemas.openxmlformats.org/drawingml/2006/main" xmlns:r="http://schemas.openxmlformats.org/officeDocument/2006/relationships" xmlns:p="http://schemas.openxmlformats.org/presentationml/2006/main">
  <p:tag name="TIMING" val="|1.2|4.5|0.5|2.5|1.3|5.2"/>
</p:tagLst>
</file>

<file path=ppt/tags/tag35.xml><?xml version="1.0" encoding="utf-8"?>
<p:tagLst xmlns:a="http://schemas.openxmlformats.org/drawingml/2006/main" xmlns:r="http://schemas.openxmlformats.org/officeDocument/2006/relationships" xmlns:p="http://schemas.openxmlformats.org/presentationml/2006/main">
  <p:tag name="TIMING" val="|1|1.7|3.3|31.8"/>
</p:tagLst>
</file>

<file path=ppt/tags/tag36.xml><?xml version="1.0" encoding="utf-8"?>
<p:tagLst xmlns:a="http://schemas.openxmlformats.org/drawingml/2006/main" xmlns:r="http://schemas.openxmlformats.org/officeDocument/2006/relationships" xmlns:p="http://schemas.openxmlformats.org/presentationml/2006/main">
  <p:tag name="TIMING" val="|6.3"/>
</p:tagLst>
</file>

<file path=ppt/tags/tag37.xml><?xml version="1.0" encoding="utf-8"?>
<p:tagLst xmlns:a="http://schemas.openxmlformats.org/drawingml/2006/main" xmlns:r="http://schemas.openxmlformats.org/officeDocument/2006/relationships" xmlns:p="http://schemas.openxmlformats.org/presentationml/2006/main">
  <p:tag name="TIMING" val="|2|17.6"/>
</p:tagLst>
</file>

<file path=ppt/tags/tag38.xml><?xml version="1.0" encoding="utf-8"?>
<p:tagLst xmlns:a="http://schemas.openxmlformats.org/drawingml/2006/main" xmlns:r="http://schemas.openxmlformats.org/officeDocument/2006/relationships" xmlns:p="http://schemas.openxmlformats.org/presentationml/2006/main">
  <p:tag name="TIMING" val="|1.2"/>
</p:tagLst>
</file>

<file path=ppt/tags/tag39.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4.7|4.2"/>
</p:tagLst>
</file>

<file path=ppt/tags/tag40.xml><?xml version="1.0" encoding="utf-8"?>
<p:tagLst xmlns:a="http://schemas.openxmlformats.org/drawingml/2006/main" xmlns:r="http://schemas.openxmlformats.org/officeDocument/2006/relationships" xmlns:p="http://schemas.openxmlformats.org/presentationml/2006/main">
  <p:tag name="TIMING" val="|0.7|6.5"/>
</p:tagLst>
</file>

<file path=ppt/tags/tag41.xml><?xml version="1.0" encoding="utf-8"?>
<p:tagLst xmlns:a="http://schemas.openxmlformats.org/drawingml/2006/main" xmlns:r="http://schemas.openxmlformats.org/officeDocument/2006/relationships" xmlns:p="http://schemas.openxmlformats.org/presentationml/2006/main">
  <p:tag name="TIMING" val="|3.8"/>
</p:tagLst>
</file>

<file path=ppt/tags/tag42.xml><?xml version="1.0" encoding="utf-8"?>
<p:tagLst xmlns:a="http://schemas.openxmlformats.org/drawingml/2006/main" xmlns:r="http://schemas.openxmlformats.org/officeDocument/2006/relationships" xmlns:p="http://schemas.openxmlformats.org/presentationml/2006/main">
  <p:tag name="TIMING" val="|0.7|6.4"/>
</p:tagLst>
</file>

<file path=ppt/tags/tag43.xml><?xml version="1.0" encoding="utf-8"?>
<p:tagLst xmlns:a="http://schemas.openxmlformats.org/drawingml/2006/main" xmlns:r="http://schemas.openxmlformats.org/officeDocument/2006/relationships" xmlns:p="http://schemas.openxmlformats.org/presentationml/2006/main">
  <p:tag name="TIMING" val="|4.1"/>
</p:tagLst>
</file>

<file path=ppt/tags/tag44.xml><?xml version="1.0" encoding="utf-8"?>
<p:tagLst xmlns:a="http://schemas.openxmlformats.org/drawingml/2006/main" xmlns:r="http://schemas.openxmlformats.org/officeDocument/2006/relationships" xmlns:p="http://schemas.openxmlformats.org/presentationml/2006/main">
  <p:tag name="TIMING" val="|3.7"/>
</p:tagLst>
</file>

<file path=ppt/tags/tag45.xml><?xml version="1.0" encoding="utf-8"?>
<p:tagLst xmlns:a="http://schemas.openxmlformats.org/drawingml/2006/main" xmlns:r="http://schemas.openxmlformats.org/officeDocument/2006/relationships" xmlns:p="http://schemas.openxmlformats.org/presentationml/2006/main">
  <p:tag name="TIMING" val="|1.2"/>
</p:tagLst>
</file>

<file path=ppt/tags/tag46.xml><?xml version="1.0" encoding="utf-8"?>
<p:tagLst xmlns:a="http://schemas.openxmlformats.org/drawingml/2006/main" xmlns:r="http://schemas.openxmlformats.org/officeDocument/2006/relationships" xmlns:p="http://schemas.openxmlformats.org/presentationml/2006/main">
  <p:tag name="TIMING" val="|2.5|7.2"/>
</p:tagLst>
</file>

<file path=ppt/tags/tag47.xml><?xml version="1.0" encoding="utf-8"?>
<p:tagLst xmlns:a="http://schemas.openxmlformats.org/drawingml/2006/main" xmlns:r="http://schemas.openxmlformats.org/officeDocument/2006/relationships" xmlns:p="http://schemas.openxmlformats.org/presentationml/2006/main">
  <p:tag name="TIMING" val="|8.1|16.6"/>
</p:tagLst>
</file>

<file path=ppt/tags/tag48.xml><?xml version="1.0" encoding="utf-8"?>
<p:tagLst xmlns:a="http://schemas.openxmlformats.org/drawingml/2006/main" xmlns:r="http://schemas.openxmlformats.org/officeDocument/2006/relationships" xmlns:p="http://schemas.openxmlformats.org/presentationml/2006/main">
  <p:tag name="TIMING" val="|7|2|3.1|2.1|1.9|1.3|2.1|2.1|2.7|2.1"/>
</p:tagLst>
</file>

<file path=ppt/tags/tag49.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7.8|6.3|2.5|1.6|10.9|15.4"/>
</p:tagLst>
</file>

<file path=ppt/tags/tag50.xml><?xml version="1.0" encoding="utf-8"?>
<p:tagLst xmlns:a="http://schemas.openxmlformats.org/drawingml/2006/main" xmlns:r="http://schemas.openxmlformats.org/officeDocument/2006/relationships" xmlns:p="http://schemas.openxmlformats.org/presentationml/2006/main">
  <p:tag name="TIMING" val="|1.1|5.1|11.8"/>
</p:tagLst>
</file>

<file path=ppt/tags/tag51.xml><?xml version="1.0" encoding="utf-8"?>
<p:tagLst xmlns:a="http://schemas.openxmlformats.org/drawingml/2006/main" xmlns:r="http://schemas.openxmlformats.org/officeDocument/2006/relationships" xmlns:p="http://schemas.openxmlformats.org/presentationml/2006/main">
  <p:tag name="TIMING" val="|0.6|2.8|13|9.5"/>
</p:tagLst>
</file>

<file path=ppt/tags/tag52.xml><?xml version="1.0" encoding="utf-8"?>
<p:tagLst xmlns:a="http://schemas.openxmlformats.org/drawingml/2006/main" xmlns:r="http://schemas.openxmlformats.org/officeDocument/2006/relationships" xmlns:p="http://schemas.openxmlformats.org/presentationml/2006/main">
  <p:tag name="TIMING" val="|1"/>
</p:tagLst>
</file>

<file path=ppt/tags/tag53.xml><?xml version="1.0" encoding="utf-8"?>
<p:tagLst xmlns:a="http://schemas.openxmlformats.org/drawingml/2006/main" xmlns:r="http://schemas.openxmlformats.org/officeDocument/2006/relationships" xmlns:p="http://schemas.openxmlformats.org/presentationml/2006/main">
  <p:tag name="TIMING" val="|6.9"/>
</p:tagLst>
</file>

<file path=ppt/tags/tag54.xml><?xml version="1.0" encoding="utf-8"?>
<p:tagLst xmlns:a="http://schemas.openxmlformats.org/drawingml/2006/main" xmlns:r="http://schemas.openxmlformats.org/officeDocument/2006/relationships" xmlns:p="http://schemas.openxmlformats.org/presentationml/2006/main">
  <p:tag name="TIMING" val="|3.2"/>
</p:tagLst>
</file>

<file path=ppt/tags/tag55.xml><?xml version="1.0" encoding="utf-8"?>
<p:tagLst xmlns:a="http://schemas.openxmlformats.org/drawingml/2006/main" xmlns:r="http://schemas.openxmlformats.org/officeDocument/2006/relationships" xmlns:p="http://schemas.openxmlformats.org/presentationml/2006/main">
  <p:tag name="TIMING" val="|5.7"/>
</p:tagLst>
</file>

<file path=ppt/tags/tag56.xml><?xml version="1.0" encoding="utf-8"?>
<p:tagLst xmlns:a="http://schemas.openxmlformats.org/drawingml/2006/main" xmlns:r="http://schemas.openxmlformats.org/officeDocument/2006/relationships" xmlns:p="http://schemas.openxmlformats.org/presentationml/2006/main">
  <p:tag name="TIMING" val="|6.7|7.4|2"/>
</p:tagLst>
</file>

<file path=ppt/tags/tag57.xml><?xml version="1.0" encoding="utf-8"?>
<p:tagLst xmlns:a="http://schemas.openxmlformats.org/drawingml/2006/main" xmlns:r="http://schemas.openxmlformats.org/officeDocument/2006/relationships" xmlns:p="http://schemas.openxmlformats.org/presentationml/2006/main">
  <p:tag name="TIMING" val="|1.6|1.6"/>
</p:tagLst>
</file>

<file path=ppt/tags/tag58.xml><?xml version="1.0" encoding="utf-8"?>
<p:tagLst xmlns:a="http://schemas.openxmlformats.org/drawingml/2006/main" xmlns:r="http://schemas.openxmlformats.org/officeDocument/2006/relationships" xmlns:p="http://schemas.openxmlformats.org/presentationml/2006/main">
  <p:tag name="TIMING" val="|1|8|1.9|3.2|1.3"/>
</p:tagLst>
</file>

<file path=ppt/tags/tag59.xml><?xml version="1.0" encoding="utf-8"?>
<p:tagLst xmlns:a="http://schemas.openxmlformats.org/drawingml/2006/main" xmlns:r="http://schemas.openxmlformats.org/officeDocument/2006/relationships" xmlns:p="http://schemas.openxmlformats.org/presentationml/2006/main">
  <p:tag name="TIMING" val="|7.5|1|1.7"/>
</p:tagLst>
</file>

<file path=ppt/tags/tag6.xml><?xml version="1.0" encoding="utf-8"?>
<p:tagLst xmlns:a="http://schemas.openxmlformats.org/drawingml/2006/main" xmlns:r="http://schemas.openxmlformats.org/officeDocument/2006/relationships" xmlns:p="http://schemas.openxmlformats.org/presentationml/2006/main">
  <p:tag name="TIMING" val="|5|2"/>
</p:tagLst>
</file>

<file path=ppt/tags/tag60.xml><?xml version="1.0" encoding="utf-8"?>
<p:tagLst xmlns:a="http://schemas.openxmlformats.org/drawingml/2006/main" xmlns:r="http://schemas.openxmlformats.org/officeDocument/2006/relationships" xmlns:p="http://schemas.openxmlformats.org/presentationml/2006/main">
  <p:tag name="TIMING" val="|2.3|0.9|1.2"/>
</p:tagLst>
</file>

<file path=ppt/tags/tag61.xml><?xml version="1.0" encoding="utf-8"?>
<p:tagLst xmlns:a="http://schemas.openxmlformats.org/drawingml/2006/main" xmlns:r="http://schemas.openxmlformats.org/officeDocument/2006/relationships" xmlns:p="http://schemas.openxmlformats.org/presentationml/2006/main">
  <p:tag name="TIMING" val="|9.6|1.2"/>
</p:tagLst>
</file>

<file path=ppt/tags/tag62.xml><?xml version="1.0" encoding="utf-8"?>
<p:tagLst xmlns:a="http://schemas.openxmlformats.org/drawingml/2006/main" xmlns:r="http://schemas.openxmlformats.org/officeDocument/2006/relationships" xmlns:p="http://schemas.openxmlformats.org/presentationml/2006/main">
  <p:tag name="TIMING" val="|6.7"/>
</p:tagLst>
</file>

<file path=ppt/tags/tag63.xml><?xml version="1.0" encoding="utf-8"?>
<p:tagLst xmlns:a="http://schemas.openxmlformats.org/drawingml/2006/main" xmlns:r="http://schemas.openxmlformats.org/officeDocument/2006/relationships" xmlns:p="http://schemas.openxmlformats.org/presentationml/2006/main">
  <p:tag name="TIMING" val="|3.5|0.5|51.6"/>
</p:tagLst>
</file>

<file path=ppt/tags/tag64.xml><?xml version="1.0" encoding="utf-8"?>
<p:tagLst xmlns:a="http://schemas.openxmlformats.org/drawingml/2006/main" xmlns:r="http://schemas.openxmlformats.org/officeDocument/2006/relationships" xmlns:p="http://schemas.openxmlformats.org/presentationml/2006/main">
  <p:tag name="TIMING" val="|4.2|7.2"/>
</p:tagLst>
</file>

<file path=ppt/tags/tag65.xml><?xml version="1.0" encoding="utf-8"?>
<p:tagLst xmlns:a="http://schemas.openxmlformats.org/drawingml/2006/main" xmlns:r="http://schemas.openxmlformats.org/officeDocument/2006/relationships" xmlns:p="http://schemas.openxmlformats.org/presentationml/2006/main">
  <p:tag name="TIMING" val="|1.2|1.5"/>
</p:tagLst>
</file>

<file path=ppt/tags/tag66.xml><?xml version="1.0" encoding="utf-8"?>
<p:tagLst xmlns:a="http://schemas.openxmlformats.org/drawingml/2006/main" xmlns:r="http://schemas.openxmlformats.org/officeDocument/2006/relationships" xmlns:p="http://schemas.openxmlformats.org/presentationml/2006/main">
  <p:tag name="TIMING" val="|9.7"/>
</p:tagLst>
</file>

<file path=ppt/tags/tag67.xml><?xml version="1.0" encoding="utf-8"?>
<p:tagLst xmlns:a="http://schemas.openxmlformats.org/drawingml/2006/main" xmlns:r="http://schemas.openxmlformats.org/officeDocument/2006/relationships" xmlns:p="http://schemas.openxmlformats.org/presentationml/2006/main">
  <p:tag name="TIMING" val="|3.3"/>
</p:tagLst>
</file>

<file path=ppt/tags/tag68.xml><?xml version="1.0" encoding="utf-8"?>
<p:tagLst xmlns:a="http://schemas.openxmlformats.org/drawingml/2006/main" xmlns:r="http://schemas.openxmlformats.org/officeDocument/2006/relationships" xmlns:p="http://schemas.openxmlformats.org/presentationml/2006/main">
  <p:tag name="TIMING" val="|7.5"/>
</p:tagLst>
</file>

<file path=ppt/tags/tag69.xml><?xml version="1.0" encoding="utf-8"?>
<p:tagLst xmlns:a="http://schemas.openxmlformats.org/drawingml/2006/main" xmlns:r="http://schemas.openxmlformats.org/officeDocument/2006/relationships" xmlns:p="http://schemas.openxmlformats.org/presentationml/2006/main">
  <p:tag name="TIMING" val="|4.9|1.1|15"/>
</p:tagLst>
</file>

<file path=ppt/tags/tag7.xml><?xml version="1.0" encoding="utf-8"?>
<p:tagLst xmlns:a="http://schemas.openxmlformats.org/drawingml/2006/main" xmlns:r="http://schemas.openxmlformats.org/officeDocument/2006/relationships" xmlns:p="http://schemas.openxmlformats.org/presentationml/2006/main">
  <p:tag name="TIMING" val="|4.3|2.8"/>
</p:tagLst>
</file>

<file path=ppt/tags/tag70.xml><?xml version="1.0" encoding="utf-8"?>
<p:tagLst xmlns:a="http://schemas.openxmlformats.org/drawingml/2006/main" xmlns:r="http://schemas.openxmlformats.org/officeDocument/2006/relationships" xmlns:p="http://schemas.openxmlformats.org/presentationml/2006/main">
  <p:tag name="TIMING" val="|1.8|3.6|0.9|7.6"/>
</p:tagLst>
</file>

<file path=ppt/tags/tag71.xml><?xml version="1.0" encoding="utf-8"?>
<p:tagLst xmlns:a="http://schemas.openxmlformats.org/drawingml/2006/main" xmlns:r="http://schemas.openxmlformats.org/officeDocument/2006/relationships" xmlns:p="http://schemas.openxmlformats.org/presentationml/2006/main">
  <p:tag name="TIMING" val="|5.2|12.9|38.5"/>
</p:tagLst>
</file>

<file path=ppt/tags/tag72.xml><?xml version="1.0" encoding="utf-8"?>
<p:tagLst xmlns:a="http://schemas.openxmlformats.org/drawingml/2006/main" xmlns:r="http://schemas.openxmlformats.org/officeDocument/2006/relationships" xmlns:p="http://schemas.openxmlformats.org/presentationml/2006/main">
  <p:tag name="TIMING" val="|3.5"/>
</p:tagLst>
</file>

<file path=ppt/tags/tag73.xml><?xml version="1.0" encoding="utf-8"?>
<p:tagLst xmlns:a="http://schemas.openxmlformats.org/drawingml/2006/main" xmlns:r="http://schemas.openxmlformats.org/officeDocument/2006/relationships" xmlns:p="http://schemas.openxmlformats.org/presentationml/2006/main">
  <p:tag name="TIMING" val="|3.6"/>
</p:tagLst>
</file>

<file path=ppt/tags/tag74.xml><?xml version="1.0" encoding="utf-8"?>
<p:tagLst xmlns:a="http://schemas.openxmlformats.org/drawingml/2006/main" xmlns:r="http://schemas.openxmlformats.org/officeDocument/2006/relationships" xmlns:p="http://schemas.openxmlformats.org/presentationml/2006/main">
  <p:tag name="TIMING" val="|3.4|9|1.8"/>
</p:tagLst>
</file>

<file path=ppt/tags/tag75.xml><?xml version="1.0" encoding="utf-8"?>
<p:tagLst xmlns:a="http://schemas.openxmlformats.org/drawingml/2006/main" xmlns:r="http://schemas.openxmlformats.org/officeDocument/2006/relationships" xmlns:p="http://schemas.openxmlformats.org/presentationml/2006/main">
  <p:tag name="TIMING" val="|2|11.4"/>
</p:tagLst>
</file>

<file path=ppt/tags/tag76.xml><?xml version="1.0" encoding="utf-8"?>
<p:tagLst xmlns:a="http://schemas.openxmlformats.org/drawingml/2006/main" xmlns:r="http://schemas.openxmlformats.org/officeDocument/2006/relationships" xmlns:p="http://schemas.openxmlformats.org/presentationml/2006/main">
  <p:tag name="TIMING" val="|2.4|6.5|7.6|1.9"/>
</p:tagLst>
</file>

<file path=ppt/tags/tag77.xml><?xml version="1.0" encoding="utf-8"?>
<p:tagLst xmlns:a="http://schemas.openxmlformats.org/drawingml/2006/main" xmlns:r="http://schemas.openxmlformats.org/officeDocument/2006/relationships" xmlns:p="http://schemas.openxmlformats.org/presentationml/2006/main">
  <p:tag name="TIMING" val="|7.2|15.6|3.2"/>
</p:tagLst>
</file>

<file path=ppt/tags/tag78.xml><?xml version="1.0" encoding="utf-8"?>
<p:tagLst xmlns:a="http://schemas.openxmlformats.org/drawingml/2006/main" xmlns:r="http://schemas.openxmlformats.org/officeDocument/2006/relationships" xmlns:p="http://schemas.openxmlformats.org/presentationml/2006/main">
  <p:tag name="TIMING" val="|2.1|3|2.7|4|30.2"/>
</p:tagLst>
</file>

<file path=ppt/tags/tag79.xml><?xml version="1.0" encoding="utf-8"?>
<p:tagLst xmlns:a="http://schemas.openxmlformats.org/drawingml/2006/main" xmlns:r="http://schemas.openxmlformats.org/officeDocument/2006/relationships" xmlns:p="http://schemas.openxmlformats.org/presentationml/2006/main">
  <p:tag name="TIMING" val="|18.8|13.1"/>
</p:tagLst>
</file>

<file path=ppt/tags/tag8.xml><?xml version="1.0" encoding="utf-8"?>
<p:tagLst xmlns:a="http://schemas.openxmlformats.org/drawingml/2006/main" xmlns:r="http://schemas.openxmlformats.org/officeDocument/2006/relationships" xmlns:p="http://schemas.openxmlformats.org/presentationml/2006/main">
  <p:tag name="TIMING" val="|1.6|12.9"/>
</p:tagLst>
</file>

<file path=ppt/tags/tag80.xml><?xml version="1.0" encoding="utf-8"?>
<p:tagLst xmlns:a="http://schemas.openxmlformats.org/drawingml/2006/main" xmlns:r="http://schemas.openxmlformats.org/officeDocument/2006/relationships" xmlns:p="http://schemas.openxmlformats.org/presentationml/2006/main">
  <p:tag name="TIMING" val="|12"/>
</p:tagLst>
</file>

<file path=ppt/tags/tag81.xml><?xml version="1.0" encoding="utf-8"?>
<p:tagLst xmlns:a="http://schemas.openxmlformats.org/drawingml/2006/main" xmlns:r="http://schemas.openxmlformats.org/officeDocument/2006/relationships" xmlns:p="http://schemas.openxmlformats.org/presentationml/2006/main">
  <p:tag name="TIMING" val="|3.9|13.8|5.4|6.4"/>
</p:tagLst>
</file>

<file path=ppt/tags/tag82.xml><?xml version="1.0" encoding="utf-8"?>
<p:tagLst xmlns:a="http://schemas.openxmlformats.org/drawingml/2006/main" xmlns:r="http://schemas.openxmlformats.org/officeDocument/2006/relationships" xmlns:p="http://schemas.openxmlformats.org/presentationml/2006/main">
  <p:tag name="TIMING" val="|1.4|0.7|6.9"/>
</p:tagLst>
</file>

<file path=ppt/tags/tag83.xml><?xml version="1.0" encoding="utf-8"?>
<p:tagLst xmlns:a="http://schemas.openxmlformats.org/drawingml/2006/main" xmlns:r="http://schemas.openxmlformats.org/officeDocument/2006/relationships" xmlns:p="http://schemas.openxmlformats.org/presentationml/2006/main">
  <p:tag name="TIMING" val="|4|16.2"/>
</p:tagLst>
</file>

<file path=ppt/tags/tag84.xml><?xml version="1.0" encoding="utf-8"?>
<p:tagLst xmlns:a="http://schemas.openxmlformats.org/drawingml/2006/main" xmlns:r="http://schemas.openxmlformats.org/officeDocument/2006/relationships" xmlns:p="http://schemas.openxmlformats.org/presentationml/2006/main">
  <p:tag name="TIMING" val="|0.3|11.6"/>
</p:tagLst>
</file>

<file path=ppt/tags/tag9.xml><?xml version="1.0" encoding="utf-8"?>
<p:tagLst xmlns:a="http://schemas.openxmlformats.org/drawingml/2006/main" xmlns:r="http://schemas.openxmlformats.org/officeDocument/2006/relationships" xmlns:p="http://schemas.openxmlformats.org/presentationml/2006/main">
  <p:tag name="TIMING" val="|2.9|14|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0</TotalTime>
  <Words>3968</Words>
  <Application>Microsoft Office PowerPoint</Application>
  <PresentationFormat>画面に合わせる (4:3)</PresentationFormat>
  <Paragraphs>808</Paragraphs>
  <Slides>112</Slides>
  <Notes>102</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スライド タイトル</vt:lpstr>
      </vt:variant>
      <vt:variant>
        <vt:i4>112</vt:i4>
      </vt:variant>
      <vt:variant>
        <vt:lpstr>目的別スライド ショー</vt:lpstr>
      </vt:variant>
      <vt:variant>
        <vt:i4>1</vt:i4>
      </vt:variant>
    </vt:vector>
  </HeadingPairs>
  <TitlesOfParts>
    <vt:vector size="123" baseType="lpstr">
      <vt:lpstr>ＤＦ平成ゴシック体W5</vt:lpstr>
      <vt:lpstr>HGP行書体</vt:lpstr>
      <vt:lpstr>ＭＳ Ｐゴシック</vt:lpstr>
      <vt:lpstr>ＭＳ ゴシック</vt:lpstr>
      <vt:lpstr>游ゴシック</vt:lpstr>
      <vt:lpstr>游明朝</vt:lpstr>
      <vt:lpstr>Arial</vt:lpstr>
      <vt:lpstr>Calibri</vt:lpstr>
      <vt:lpstr>Times New Roman</vt:lpstr>
      <vt:lpstr>Office ​​テーマ</vt:lpstr>
      <vt:lpstr>めて学ぶ</vt:lpstr>
      <vt:lpstr>PowerPoint プレゼンテーション</vt:lpstr>
      <vt:lpstr>PowerPoint プレゼンテーション</vt:lpstr>
      <vt:lpstr>PowerPoint プレゼンテーション</vt:lpstr>
      <vt:lpstr>本日の内容</vt:lpstr>
      <vt:lpstr>本日の内容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本日の内容</vt:lpstr>
      <vt:lpstr>本日の内容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本日の内容</vt:lpstr>
      <vt:lpstr>本日の内容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本日の内容</vt:lpstr>
      <vt:lpstr>本日の内容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本日の内容</vt:lpstr>
      <vt:lpstr>本日の内容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2023-12-21T07:05:39Z</dcterms:created>
  <dcterms:modified xsi:type="dcterms:W3CDTF">2023-12-21T07:08:52Z</dcterms:modified>
</cp:coreProperties>
</file>